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24" r:id="rId2"/>
    <p:sldId id="461" r:id="rId3"/>
    <p:sldId id="465" r:id="rId4"/>
    <p:sldId id="470" r:id="rId5"/>
    <p:sldId id="474" r:id="rId6"/>
    <p:sldId id="471" r:id="rId7"/>
    <p:sldId id="476" r:id="rId8"/>
    <p:sldId id="477" r:id="rId9"/>
    <p:sldId id="475" r:id="rId10"/>
    <p:sldId id="480"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B37C58B6-A90A-4116-8142-A4FE5AE37829}">
          <p14:sldIdLst>
            <p14:sldId id="324"/>
            <p14:sldId id="461"/>
            <p14:sldId id="465"/>
            <p14:sldId id="470"/>
            <p14:sldId id="474"/>
            <p14:sldId id="471"/>
            <p14:sldId id="476"/>
            <p14:sldId id="477"/>
            <p14:sldId id="475"/>
            <p14:sldId id="480"/>
            <p14:sldId id="275"/>
          </p14:sldIdLst>
        </p14:section>
        <p14:section name="Abschnitt ohne Titel" id="{64187779-1B04-472F-9DC0-2379F93B83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939E5F-E7CD-4164-8760-7F8F352D8CAC}" type="datetimeFigureOut">
              <a:rPr lang="en-US" smtClean="0"/>
              <a:t>12/17/2021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4DC3C-B6B0-4701-A445-0008DC18842C}" type="slidenum">
              <a:rPr lang="en-US" smtClean="0"/>
              <a:t>‹#›</a:t>
            </a:fld>
            <a:endParaRPr lang="en-US"/>
          </a:p>
        </p:txBody>
      </p:sp>
    </p:spTree>
    <p:extLst>
      <p:ext uri="{BB962C8B-B14F-4D97-AF65-F5344CB8AC3E}">
        <p14:creationId xmlns:p14="http://schemas.microsoft.com/office/powerpoint/2010/main" val="283402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b="0" dirty="0"/>
          </a:p>
        </p:txBody>
      </p:sp>
      <p:sp>
        <p:nvSpPr>
          <p:cNvPr id="4" name="Foliennummernplatzhalter 3"/>
          <p:cNvSpPr>
            <a:spLocks noGrp="1"/>
          </p:cNvSpPr>
          <p:nvPr>
            <p:ph type="sldNum" sz="quarter" idx="10"/>
          </p:nvPr>
        </p:nvSpPr>
        <p:spPr/>
        <p:txBody>
          <a:bodyPr/>
          <a:lstStyle/>
          <a:p>
            <a:fld id="{AF0E2926-5122-0A4F-AE26-F6CB8B58C035}" type="slidenum">
              <a:rPr lang="en-US" smtClean="0"/>
              <a:t>2</a:t>
            </a:fld>
            <a:endParaRPr lang="en-US"/>
          </a:p>
        </p:txBody>
      </p:sp>
    </p:spTree>
    <p:extLst>
      <p:ext uri="{BB962C8B-B14F-4D97-AF65-F5344CB8AC3E}">
        <p14:creationId xmlns:p14="http://schemas.microsoft.com/office/powerpoint/2010/main" val="2105818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b="0" dirty="0"/>
          </a:p>
        </p:txBody>
      </p:sp>
      <p:sp>
        <p:nvSpPr>
          <p:cNvPr id="4" name="Foliennummernplatzhalter 3"/>
          <p:cNvSpPr>
            <a:spLocks noGrp="1"/>
          </p:cNvSpPr>
          <p:nvPr>
            <p:ph type="sldNum" sz="quarter" idx="10"/>
          </p:nvPr>
        </p:nvSpPr>
        <p:spPr/>
        <p:txBody>
          <a:bodyPr/>
          <a:lstStyle/>
          <a:p>
            <a:fld id="{AF0E2926-5122-0A4F-AE26-F6CB8B58C035}" type="slidenum">
              <a:rPr lang="en-US" smtClean="0"/>
              <a:t>3</a:t>
            </a:fld>
            <a:endParaRPr lang="en-US"/>
          </a:p>
        </p:txBody>
      </p:sp>
    </p:spTree>
    <p:extLst>
      <p:ext uri="{BB962C8B-B14F-4D97-AF65-F5344CB8AC3E}">
        <p14:creationId xmlns:p14="http://schemas.microsoft.com/office/powerpoint/2010/main" val="3653598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b="0" dirty="0"/>
          </a:p>
        </p:txBody>
      </p:sp>
      <p:sp>
        <p:nvSpPr>
          <p:cNvPr id="4" name="Foliennummernplatzhalter 3"/>
          <p:cNvSpPr>
            <a:spLocks noGrp="1"/>
          </p:cNvSpPr>
          <p:nvPr>
            <p:ph type="sldNum" sz="quarter" idx="10"/>
          </p:nvPr>
        </p:nvSpPr>
        <p:spPr/>
        <p:txBody>
          <a:bodyPr/>
          <a:lstStyle/>
          <a:p>
            <a:fld id="{AF0E2926-5122-0A4F-AE26-F6CB8B58C035}" type="slidenum">
              <a:rPr lang="en-US" smtClean="0"/>
              <a:t>4</a:t>
            </a:fld>
            <a:endParaRPr lang="en-US"/>
          </a:p>
        </p:txBody>
      </p:sp>
    </p:spTree>
    <p:extLst>
      <p:ext uri="{BB962C8B-B14F-4D97-AF65-F5344CB8AC3E}">
        <p14:creationId xmlns:p14="http://schemas.microsoft.com/office/powerpoint/2010/main" val="2511143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b="0" dirty="0"/>
          </a:p>
        </p:txBody>
      </p:sp>
      <p:sp>
        <p:nvSpPr>
          <p:cNvPr id="4" name="Foliennummernplatzhalter 3"/>
          <p:cNvSpPr>
            <a:spLocks noGrp="1"/>
          </p:cNvSpPr>
          <p:nvPr>
            <p:ph type="sldNum" sz="quarter" idx="10"/>
          </p:nvPr>
        </p:nvSpPr>
        <p:spPr/>
        <p:txBody>
          <a:bodyPr/>
          <a:lstStyle/>
          <a:p>
            <a:fld id="{AF0E2926-5122-0A4F-AE26-F6CB8B58C035}" type="slidenum">
              <a:rPr lang="en-US" smtClean="0"/>
              <a:t>5</a:t>
            </a:fld>
            <a:endParaRPr lang="en-US"/>
          </a:p>
        </p:txBody>
      </p:sp>
    </p:spTree>
    <p:extLst>
      <p:ext uri="{BB962C8B-B14F-4D97-AF65-F5344CB8AC3E}">
        <p14:creationId xmlns:p14="http://schemas.microsoft.com/office/powerpoint/2010/main" val="2855438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b="0" dirty="0"/>
          </a:p>
        </p:txBody>
      </p:sp>
      <p:sp>
        <p:nvSpPr>
          <p:cNvPr id="4" name="Foliennummernplatzhalter 3"/>
          <p:cNvSpPr>
            <a:spLocks noGrp="1"/>
          </p:cNvSpPr>
          <p:nvPr>
            <p:ph type="sldNum" sz="quarter" idx="10"/>
          </p:nvPr>
        </p:nvSpPr>
        <p:spPr/>
        <p:txBody>
          <a:bodyPr/>
          <a:lstStyle/>
          <a:p>
            <a:fld id="{AF0E2926-5122-0A4F-AE26-F6CB8B58C035}" type="slidenum">
              <a:rPr lang="en-US" smtClean="0"/>
              <a:t>6</a:t>
            </a:fld>
            <a:endParaRPr lang="en-US"/>
          </a:p>
        </p:txBody>
      </p:sp>
    </p:spTree>
    <p:extLst>
      <p:ext uri="{BB962C8B-B14F-4D97-AF65-F5344CB8AC3E}">
        <p14:creationId xmlns:p14="http://schemas.microsoft.com/office/powerpoint/2010/main" val="2710671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b="0" dirty="0"/>
          </a:p>
        </p:txBody>
      </p:sp>
      <p:sp>
        <p:nvSpPr>
          <p:cNvPr id="4" name="Foliennummernplatzhalter 3"/>
          <p:cNvSpPr>
            <a:spLocks noGrp="1"/>
          </p:cNvSpPr>
          <p:nvPr>
            <p:ph type="sldNum" sz="quarter" idx="10"/>
          </p:nvPr>
        </p:nvSpPr>
        <p:spPr/>
        <p:txBody>
          <a:bodyPr/>
          <a:lstStyle/>
          <a:p>
            <a:fld id="{AF0E2926-5122-0A4F-AE26-F6CB8B58C035}" type="slidenum">
              <a:rPr lang="en-US" smtClean="0"/>
              <a:t>7</a:t>
            </a:fld>
            <a:endParaRPr lang="en-US"/>
          </a:p>
        </p:txBody>
      </p:sp>
    </p:spTree>
    <p:extLst>
      <p:ext uri="{BB962C8B-B14F-4D97-AF65-F5344CB8AC3E}">
        <p14:creationId xmlns:p14="http://schemas.microsoft.com/office/powerpoint/2010/main" val="1254639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b="0" dirty="0"/>
          </a:p>
        </p:txBody>
      </p:sp>
      <p:sp>
        <p:nvSpPr>
          <p:cNvPr id="4" name="Foliennummernplatzhalter 3"/>
          <p:cNvSpPr>
            <a:spLocks noGrp="1"/>
          </p:cNvSpPr>
          <p:nvPr>
            <p:ph type="sldNum" sz="quarter" idx="10"/>
          </p:nvPr>
        </p:nvSpPr>
        <p:spPr/>
        <p:txBody>
          <a:bodyPr/>
          <a:lstStyle/>
          <a:p>
            <a:fld id="{AF0E2926-5122-0A4F-AE26-F6CB8B58C035}" type="slidenum">
              <a:rPr lang="en-US" smtClean="0"/>
              <a:t>8</a:t>
            </a:fld>
            <a:endParaRPr lang="en-US"/>
          </a:p>
        </p:txBody>
      </p:sp>
    </p:spTree>
    <p:extLst>
      <p:ext uri="{BB962C8B-B14F-4D97-AF65-F5344CB8AC3E}">
        <p14:creationId xmlns:p14="http://schemas.microsoft.com/office/powerpoint/2010/main" val="2155290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b="0" dirty="0"/>
          </a:p>
        </p:txBody>
      </p:sp>
      <p:sp>
        <p:nvSpPr>
          <p:cNvPr id="4" name="Foliennummernplatzhalter 3"/>
          <p:cNvSpPr>
            <a:spLocks noGrp="1"/>
          </p:cNvSpPr>
          <p:nvPr>
            <p:ph type="sldNum" sz="quarter" idx="10"/>
          </p:nvPr>
        </p:nvSpPr>
        <p:spPr/>
        <p:txBody>
          <a:bodyPr/>
          <a:lstStyle/>
          <a:p>
            <a:fld id="{AF0E2926-5122-0A4F-AE26-F6CB8B58C035}" type="slidenum">
              <a:rPr lang="en-US" smtClean="0"/>
              <a:t>9</a:t>
            </a:fld>
            <a:endParaRPr lang="en-US"/>
          </a:p>
        </p:txBody>
      </p:sp>
    </p:spTree>
    <p:extLst>
      <p:ext uri="{BB962C8B-B14F-4D97-AF65-F5344CB8AC3E}">
        <p14:creationId xmlns:p14="http://schemas.microsoft.com/office/powerpoint/2010/main" val="1735398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E3147-8349-4FC2-84E2-6E8F631BC7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672F27-10B8-4F4E-870A-977497B9CA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120B13-FF8A-4CAE-A6F6-228456CDAA1C}"/>
              </a:ext>
            </a:extLst>
          </p:cNvPr>
          <p:cNvSpPr>
            <a:spLocks noGrp="1"/>
          </p:cNvSpPr>
          <p:nvPr>
            <p:ph type="dt" sz="half" idx="10"/>
          </p:nvPr>
        </p:nvSpPr>
        <p:spPr/>
        <p:txBody>
          <a:bodyPr/>
          <a:lstStyle/>
          <a:p>
            <a:fld id="{D48A326E-6CD1-4364-9417-C4CE73139955}" type="datetimeFigureOut">
              <a:rPr lang="en-US" smtClean="0"/>
              <a:t>12/17/2021</a:t>
            </a:fld>
            <a:endParaRPr lang="en-US"/>
          </a:p>
        </p:txBody>
      </p:sp>
      <p:sp>
        <p:nvSpPr>
          <p:cNvPr id="5" name="Footer Placeholder 4">
            <a:extLst>
              <a:ext uri="{FF2B5EF4-FFF2-40B4-BE49-F238E27FC236}">
                <a16:creationId xmlns:a16="http://schemas.microsoft.com/office/drawing/2014/main" id="{9E2CD0EE-68AF-493C-98DA-5E01D7C424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B6F1C3-E27E-40B3-BB80-E8BAB4505AAF}"/>
              </a:ext>
            </a:extLst>
          </p:cNvPr>
          <p:cNvSpPr>
            <a:spLocks noGrp="1"/>
          </p:cNvSpPr>
          <p:nvPr>
            <p:ph type="sldNum" sz="quarter" idx="12"/>
          </p:nvPr>
        </p:nvSpPr>
        <p:spPr/>
        <p:txBody>
          <a:bodyPr/>
          <a:lstStyle/>
          <a:p>
            <a:fld id="{4C6DA923-331B-4E8B-874D-AAEE41A2FA24}" type="slidenum">
              <a:rPr lang="en-US" smtClean="0"/>
              <a:t>‹#›</a:t>
            </a:fld>
            <a:endParaRPr lang="en-US"/>
          </a:p>
        </p:txBody>
      </p:sp>
    </p:spTree>
    <p:extLst>
      <p:ext uri="{BB962C8B-B14F-4D97-AF65-F5344CB8AC3E}">
        <p14:creationId xmlns:p14="http://schemas.microsoft.com/office/powerpoint/2010/main" val="2113907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BB7BA-267B-48E0-9339-9C09100073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92387C-7303-4099-A4F4-3F566654CA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DB7075-CC8E-4B93-ADFC-0D567F0CD19A}"/>
              </a:ext>
            </a:extLst>
          </p:cNvPr>
          <p:cNvSpPr>
            <a:spLocks noGrp="1"/>
          </p:cNvSpPr>
          <p:nvPr>
            <p:ph type="dt" sz="half" idx="10"/>
          </p:nvPr>
        </p:nvSpPr>
        <p:spPr/>
        <p:txBody>
          <a:bodyPr/>
          <a:lstStyle/>
          <a:p>
            <a:fld id="{D48A326E-6CD1-4364-9417-C4CE73139955}" type="datetimeFigureOut">
              <a:rPr lang="en-US" smtClean="0"/>
              <a:t>12/17/2021</a:t>
            </a:fld>
            <a:endParaRPr lang="en-US"/>
          </a:p>
        </p:txBody>
      </p:sp>
      <p:sp>
        <p:nvSpPr>
          <p:cNvPr id="5" name="Footer Placeholder 4">
            <a:extLst>
              <a:ext uri="{FF2B5EF4-FFF2-40B4-BE49-F238E27FC236}">
                <a16:creationId xmlns:a16="http://schemas.microsoft.com/office/drawing/2014/main" id="{F7B2D359-907F-4C18-A1DF-762821B4C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6F6FB-559C-41A0-8708-607AEE619810}"/>
              </a:ext>
            </a:extLst>
          </p:cNvPr>
          <p:cNvSpPr>
            <a:spLocks noGrp="1"/>
          </p:cNvSpPr>
          <p:nvPr>
            <p:ph type="sldNum" sz="quarter" idx="12"/>
          </p:nvPr>
        </p:nvSpPr>
        <p:spPr/>
        <p:txBody>
          <a:bodyPr/>
          <a:lstStyle/>
          <a:p>
            <a:fld id="{4C6DA923-331B-4E8B-874D-AAEE41A2FA24}" type="slidenum">
              <a:rPr lang="en-US" smtClean="0"/>
              <a:t>‹#›</a:t>
            </a:fld>
            <a:endParaRPr lang="en-US"/>
          </a:p>
        </p:txBody>
      </p:sp>
    </p:spTree>
    <p:extLst>
      <p:ext uri="{BB962C8B-B14F-4D97-AF65-F5344CB8AC3E}">
        <p14:creationId xmlns:p14="http://schemas.microsoft.com/office/powerpoint/2010/main" val="12258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6B770B-2271-4ABB-A74E-956C6401AB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2CC48C-5CB5-440A-9A3F-FB1EA951EB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ECB341-8D8D-4FF4-A02A-7A2F2C8DD01D}"/>
              </a:ext>
            </a:extLst>
          </p:cNvPr>
          <p:cNvSpPr>
            <a:spLocks noGrp="1"/>
          </p:cNvSpPr>
          <p:nvPr>
            <p:ph type="dt" sz="half" idx="10"/>
          </p:nvPr>
        </p:nvSpPr>
        <p:spPr/>
        <p:txBody>
          <a:bodyPr/>
          <a:lstStyle/>
          <a:p>
            <a:fld id="{D48A326E-6CD1-4364-9417-C4CE73139955}" type="datetimeFigureOut">
              <a:rPr lang="en-US" smtClean="0"/>
              <a:t>12/17/2021</a:t>
            </a:fld>
            <a:endParaRPr lang="en-US"/>
          </a:p>
        </p:txBody>
      </p:sp>
      <p:sp>
        <p:nvSpPr>
          <p:cNvPr id="5" name="Footer Placeholder 4">
            <a:extLst>
              <a:ext uri="{FF2B5EF4-FFF2-40B4-BE49-F238E27FC236}">
                <a16:creationId xmlns:a16="http://schemas.microsoft.com/office/drawing/2014/main" id="{54CEDC5A-0C4E-484E-BB1B-CCD3F92FF0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E964F1-0AC7-4EE4-9B05-FA4124993259}"/>
              </a:ext>
            </a:extLst>
          </p:cNvPr>
          <p:cNvSpPr>
            <a:spLocks noGrp="1"/>
          </p:cNvSpPr>
          <p:nvPr>
            <p:ph type="sldNum" sz="quarter" idx="12"/>
          </p:nvPr>
        </p:nvSpPr>
        <p:spPr/>
        <p:txBody>
          <a:bodyPr/>
          <a:lstStyle/>
          <a:p>
            <a:fld id="{4C6DA923-331B-4E8B-874D-AAEE41A2FA24}" type="slidenum">
              <a:rPr lang="en-US" smtClean="0"/>
              <a:t>‹#›</a:t>
            </a:fld>
            <a:endParaRPr lang="en-US"/>
          </a:p>
        </p:txBody>
      </p:sp>
    </p:spTree>
    <p:extLst>
      <p:ext uri="{BB962C8B-B14F-4D97-AF65-F5344CB8AC3E}">
        <p14:creationId xmlns:p14="http://schemas.microsoft.com/office/powerpoint/2010/main" val="2557282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AD85A-CF3A-4806-BA8D-4910C3E103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BF94CE-2DA5-41A2-8ADC-A2F5747BDF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0880CF-9AB3-4515-B6FD-446B615BDF02}"/>
              </a:ext>
            </a:extLst>
          </p:cNvPr>
          <p:cNvSpPr>
            <a:spLocks noGrp="1"/>
          </p:cNvSpPr>
          <p:nvPr>
            <p:ph type="dt" sz="half" idx="10"/>
          </p:nvPr>
        </p:nvSpPr>
        <p:spPr/>
        <p:txBody>
          <a:bodyPr/>
          <a:lstStyle/>
          <a:p>
            <a:fld id="{D48A326E-6CD1-4364-9417-C4CE73139955}" type="datetimeFigureOut">
              <a:rPr lang="en-US" smtClean="0"/>
              <a:t>12/17/2021</a:t>
            </a:fld>
            <a:endParaRPr lang="en-US"/>
          </a:p>
        </p:txBody>
      </p:sp>
      <p:sp>
        <p:nvSpPr>
          <p:cNvPr id="5" name="Footer Placeholder 4">
            <a:extLst>
              <a:ext uri="{FF2B5EF4-FFF2-40B4-BE49-F238E27FC236}">
                <a16:creationId xmlns:a16="http://schemas.microsoft.com/office/drawing/2014/main" id="{138D0F81-2F05-4431-AF61-CD4A38C6E0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4F8890-C8CD-427C-8A1B-9EA50E79B3D8}"/>
              </a:ext>
            </a:extLst>
          </p:cNvPr>
          <p:cNvSpPr>
            <a:spLocks noGrp="1"/>
          </p:cNvSpPr>
          <p:nvPr>
            <p:ph type="sldNum" sz="quarter" idx="12"/>
          </p:nvPr>
        </p:nvSpPr>
        <p:spPr/>
        <p:txBody>
          <a:bodyPr/>
          <a:lstStyle/>
          <a:p>
            <a:fld id="{4C6DA923-331B-4E8B-874D-AAEE41A2FA24}" type="slidenum">
              <a:rPr lang="en-US" smtClean="0"/>
              <a:t>‹#›</a:t>
            </a:fld>
            <a:endParaRPr lang="en-US"/>
          </a:p>
        </p:txBody>
      </p:sp>
    </p:spTree>
    <p:extLst>
      <p:ext uri="{BB962C8B-B14F-4D97-AF65-F5344CB8AC3E}">
        <p14:creationId xmlns:p14="http://schemas.microsoft.com/office/powerpoint/2010/main" val="226424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B4B9-FE8F-40E2-B531-F0CB6D5399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44C925-7FEF-4101-AEE6-631DF1AFFB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23468B-D6EE-4C6E-816A-D2812C3CD705}"/>
              </a:ext>
            </a:extLst>
          </p:cNvPr>
          <p:cNvSpPr>
            <a:spLocks noGrp="1"/>
          </p:cNvSpPr>
          <p:nvPr>
            <p:ph type="dt" sz="half" idx="10"/>
          </p:nvPr>
        </p:nvSpPr>
        <p:spPr/>
        <p:txBody>
          <a:bodyPr/>
          <a:lstStyle/>
          <a:p>
            <a:fld id="{D48A326E-6CD1-4364-9417-C4CE73139955}" type="datetimeFigureOut">
              <a:rPr lang="en-US" smtClean="0"/>
              <a:t>12/17/2021</a:t>
            </a:fld>
            <a:endParaRPr lang="en-US"/>
          </a:p>
        </p:txBody>
      </p:sp>
      <p:sp>
        <p:nvSpPr>
          <p:cNvPr id="5" name="Footer Placeholder 4">
            <a:extLst>
              <a:ext uri="{FF2B5EF4-FFF2-40B4-BE49-F238E27FC236}">
                <a16:creationId xmlns:a16="http://schemas.microsoft.com/office/drawing/2014/main" id="{EA644F8F-8240-4FA1-B3F4-47BFB4F946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70D985-16C7-4C13-AA36-53DC88F7A5AC}"/>
              </a:ext>
            </a:extLst>
          </p:cNvPr>
          <p:cNvSpPr>
            <a:spLocks noGrp="1"/>
          </p:cNvSpPr>
          <p:nvPr>
            <p:ph type="sldNum" sz="quarter" idx="12"/>
          </p:nvPr>
        </p:nvSpPr>
        <p:spPr/>
        <p:txBody>
          <a:bodyPr/>
          <a:lstStyle/>
          <a:p>
            <a:fld id="{4C6DA923-331B-4E8B-874D-AAEE41A2FA24}" type="slidenum">
              <a:rPr lang="en-US" smtClean="0"/>
              <a:t>‹#›</a:t>
            </a:fld>
            <a:endParaRPr lang="en-US"/>
          </a:p>
        </p:txBody>
      </p:sp>
    </p:spTree>
    <p:extLst>
      <p:ext uri="{BB962C8B-B14F-4D97-AF65-F5344CB8AC3E}">
        <p14:creationId xmlns:p14="http://schemas.microsoft.com/office/powerpoint/2010/main" val="2846497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B5FF8-6745-49EB-AB2E-428712189F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2A5DE2-02E6-43EF-9660-507A5B7AC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CC789D-7462-476C-9D84-8641B768C2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59051A-8C59-4D9E-A923-B26F0F30A5B7}"/>
              </a:ext>
            </a:extLst>
          </p:cNvPr>
          <p:cNvSpPr>
            <a:spLocks noGrp="1"/>
          </p:cNvSpPr>
          <p:nvPr>
            <p:ph type="dt" sz="half" idx="10"/>
          </p:nvPr>
        </p:nvSpPr>
        <p:spPr/>
        <p:txBody>
          <a:bodyPr/>
          <a:lstStyle/>
          <a:p>
            <a:fld id="{D48A326E-6CD1-4364-9417-C4CE73139955}" type="datetimeFigureOut">
              <a:rPr lang="en-US" smtClean="0"/>
              <a:t>12/17/2021</a:t>
            </a:fld>
            <a:endParaRPr lang="en-US"/>
          </a:p>
        </p:txBody>
      </p:sp>
      <p:sp>
        <p:nvSpPr>
          <p:cNvPr id="6" name="Footer Placeholder 5">
            <a:extLst>
              <a:ext uri="{FF2B5EF4-FFF2-40B4-BE49-F238E27FC236}">
                <a16:creationId xmlns:a16="http://schemas.microsoft.com/office/drawing/2014/main" id="{5740AB65-BFDD-4EF3-8338-F59C998A96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5591C9-5D7A-4EE1-ACFE-67627F3C4A91}"/>
              </a:ext>
            </a:extLst>
          </p:cNvPr>
          <p:cNvSpPr>
            <a:spLocks noGrp="1"/>
          </p:cNvSpPr>
          <p:nvPr>
            <p:ph type="sldNum" sz="quarter" idx="12"/>
          </p:nvPr>
        </p:nvSpPr>
        <p:spPr/>
        <p:txBody>
          <a:bodyPr/>
          <a:lstStyle/>
          <a:p>
            <a:fld id="{4C6DA923-331B-4E8B-874D-AAEE41A2FA24}" type="slidenum">
              <a:rPr lang="en-US" smtClean="0"/>
              <a:t>‹#›</a:t>
            </a:fld>
            <a:endParaRPr lang="en-US"/>
          </a:p>
        </p:txBody>
      </p:sp>
    </p:spTree>
    <p:extLst>
      <p:ext uri="{BB962C8B-B14F-4D97-AF65-F5344CB8AC3E}">
        <p14:creationId xmlns:p14="http://schemas.microsoft.com/office/powerpoint/2010/main" val="343817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4C23-70AF-41E0-9B8C-7D82831480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0FD342-EA82-4734-8D4F-5E5027F2B2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E966B3-3326-496A-B17A-851EABC9BB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3F046D-558B-4DB9-B62F-4EDC0D2BBE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F2E3BF-F5B2-4B69-B1EA-62CE547635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2B6F47-4143-4C99-90A3-678F127F26DB}"/>
              </a:ext>
            </a:extLst>
          </p:cNvPr>
          <p:cNvSpPr>
            <a:spLocks noGrp="1"/>
          </p:cNvSpPr>
          <p:nvPr>
            <p:ph type="dt" sz="half" idx="10"/>
          </p:nvPr>
        </p:nvSpPr>
        <p:spPr/>
        <p:txBody>
          <a:bodyPr/>
          <a:lstStyle/>
          <a:p>
            <a:fld id="{D48A326E-6CD1-4364-9417-C4CE73139955}" type="datetimeFigureOut">
              <a:rPr lang="en-US" smtClean="0"/>
              <a:t>12/17/2021</a:t>
            </a:fld>
            <a:endParaRPr lang="en-US"/>
          </a:p>
        </p:txBody>
      </p:sp>
      <p:sp>
        <p:nvSpPr>
          <p:cNvPr id="8" name="Footer Placeholder 7">
            <a:extLst>
              <a:ext uri="{FF2B5EF4-FFF2-40B4-BE49-F238E27FC236}">
                <a16:creationId xmlns:a16="http://schemas.microsoft.com/office/drawing/2014/main" id="{846135DA-8B82-4174-AFB9-01291E7223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485CC8-FDFD-43AB-A0B1-36227FF9E39E}"/>
              </a:ext>
            </a:extLst>
          </p:cNvPr>
          <p:cNvSpPr>
            <a:spLocks noGrp="1"/>
          </p:cNvSpPr>
          <p:nvPr>
            <p:ph type="sldNum" sz="quarter" idx="12"/>
          </p:nvPr>
        </p:nvSpPr>
        <p:spPr/>
        <p:txBody>
          <a:bodyPr/>
          <a:lstStyle/>
          <a:p>
            <a:fld id="{4C6DA923-331B-4E8B-874D-AAEE41A2FA24}" type="slidenum">
              <a:rPr lang="en-US" smtClean="0"/>
              <a:t>‹#›</a:t>
            </a:fld>
            <a:endParaRPr lang="en-US"/>
          </a:p>
        </p:txBody>
      </p:sp>
    </p:spTree>
    <p:extLst>
      <p:ext uri="{BB962C8B-B14F-4D97-AF65-F5344CB8AC3E}">
        <p14:creationId xmlns:p14="http://schemas.microsoft.com/office/powerpoint/2010/main" val="343958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48D69-6723-42E8-8EDC-BB36EF7111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172721-0E3A-4DF7-A5E6-B605623E15D8}"/>
              </a:ext>
            </a:extLst>
          </p:cNvPr>
          <p:cNvSpPr>
            <a:spLocks noGrp="1"/>
          </p:cNvSpPr>
          <p:nvPr>
            <p:ph type="dt" sz="half" idx="10"/>
          </p:nvPr>
        </p:nvSpPr>
        <p:spPr/>
        <p:txBody>
          <a:bodyPr/>
          <a:lstStyle/>
          <a:p>
            <a:fld id="{D48A326E-6CD1-4364-9417-C4CE73139955}" type="datetimeFigureOut">
              <a:rPr lang="en-US" smtClean="0"/>
              <a:t>12/17/2021</a:t>
            </a:fld>
            <a:endParaRPr lang="en-US"/>
          </a:p>
        </p:txBody>
      </p:sp>
      <p:sp>
        <p:nvSpPr>
          <p:cNvPr id="4" name="Footer Placeholder 3">
            <a:extLst>
              <a:ext uri="{FF2B5EF4-FFF2-40B4-BE49-F238E27FC236}">
                <a16:creationId xmlns:a16="http://schemas.microsoft.com/office/drawing/2014/main" id="{01A5409B-4CE8-402E-8036-EF031D381E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BB9357-B41E-40C4-BE28-CD0254AFB4E3}"/>
              </a:ext>
            </a:extLst>
          </p:cNvPr>
          <p:cNvSpPr>
            <a:spLocks noGrp="1"/>
          </p:cNvSpPr>
          <p:nvPr>
            <p:ph type="sldNum" sz="quarter" idx="12"/>
          </p:nvPr>
        </p:nvSpPr>
        <p:spPr/>
        <p:txBody>
          <a:bodyPr/>
          <a:lstStyle/>
          <a:p>
            <a:fld id="{4C6DA923-331B-4E8B-874D-AAEE41A2FA24}" type="slidenum">
              <a:rPr lang="en-US" smtClean="0"/>
              <a:t>‹#›</a:t>
            </a:fld>
            <a:endParaRPr lang="en-US"/>
          </a:p>
        </p:txBody>
      </p:sp>
    </p:spTree>
    <p:extLst>
      <p:ext uri="{BB962C8B-B14F-4D97-AF65-F5344CB8AC3E}">
        <p14:creationId xmlns:p14="http://schemas.microsoft.com/office/powerpoint/2010/main" val="240598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07A6A5-C3D0-4634-99F1-CEB1DC4BD6E7}"/>
              </a:ext>
            </a:extLst>
          </p:cNvPr>
          <p:cNvSpPr>
            <a:spLocks noGrp="1"/>
          </p:cNvSpPr>
          <p:nvPr>
            <p:ph type="dt" sz="half" idx="10"/>
          </p:nvPr>
        </p:nvSpPr>
        <p:spPr/>
        <p:txBody>
          <a:bodyPr/>
          <a:lstStyle/>
          <a:p>
            <a:fld id="{D48A326E-6CD1-4364-9417-C4CE73139955}" type="datetimeFigureOut">
              <a:rPr lang="en-US" smtClean="0"/>
              <a:t>12/17/2021</a:t>
            </a:fld>
            <a:endParaRPr lang="en-US"/>
          </a:p>
        </p:txBody>
      </p:sp>
      <p:sp>
        <p:nvSpPr>
          <p:cNvPr id="3" name="Footer Placeholder 2">
            <a:extLst>
              <a:ext uri="{FF2B5EF4-FFF2-40B4-BE49-F238E27FC236}">
                <a16:creationId xmlns:a16="http://schemas.microsoft.com/office/drawing/2014/main" id="{2D90507E-4E3F-4D51-A393-69AEBA1B81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00D142-9930-458E-A347-6324A9C438EB}"/>
              </a:ext>
            </a:extLst>
          </p:cNvPr>
          <p:cNvSpPr>
            <a:spLocks noGrp="1"/>
          </p:cNvSpPr>
          <p:nvPr>
            <p:ph type="sldNum" sz="quarter" idx="12"/>
          </p:nvPr>
        </p:nvSpPr>
        <p:spPr/>
        <p:txBody>
          <a:bodyPr/>
          <a:lstStyle/>
          <a:p>
            <a:fld id="{4C6DA923-331B-4E8B-874D-AAEE41A2FA24}" type="slidenum">
              <a:rPr lang="en-US" smtClean="0"/>
              <a:t>‹#›</a:t>
            </a:fld>
            <a:endParaRPr lang="en-US"/>
          </a:p>
        </p:txBody>
      </p:sp>
    </p:spTree>
    <p:extLst>
      <p:ext uri="{BB962C8B-B14F-4D97-AF65-F5344CB8AC3E}">
        <p14:creationId xmlns:p14="http://schemas.microsoft.com/office/powerpoint/2010/main" val="215913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498B-EA10-4F6D-A1C3-F342D13886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4B0483-BFB3-4B7E-9F70-C30BD11972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3B6C8B-A927-44A5-8708-A778B57FBE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7C07C5-F54E-43DA-B508-A582AC0E050C}"/>
              </a:ext>
            </a:extLst>
          </p:cNvPr>
          <p:cNvSpPr>
            <a:spLocks noGrp="1"/>
          </p:cNvSpPr>
          <p:nvPr>
            <p:ph type="dt" sz="half" idx="10"/>
          </p:nvPr>
        </p:nvSpPr>
        <p:spPr/>
        <p:txBody>
          <a:bodyPr/>
          <a:lstStyle/>
          <a:p>
            <a:fld id="{D48A326E-6CD1-4364-9417-C4CE73139955}" type="datetimeFigureOut">
              <a:rPr lang="en-US" smtClean="0"/>
              <a:t>12/17/2021</a:t>
            </a:fld>
            <a:endParaRPr lang="en-US"/>
          </a:p>
        </p:txBody>
      </p:sp>
      <p:sp>
        <p:nvSpPr>
          <p:cNvPr id="6" name="Footer Placeholder 5">
            <a:extLst>
              <a:ext uri="{FF2B5EF4-FFF2-40B4-BE49-F238E27FC236}">
                <a16:creationId xmlns:a16="http://schemas.microsoft.com/office/drawing/2014/main" id="{A4DAA39F-412E-4C69-81FE-BE3D2573E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3E0B3E-7267-4353-9D6B-5889A2B5A5EF}"/>
              </a:ext>
            </a:extLst>
          </p:cNvPr>
          <p:cNvSpPr>
            <a:spLocks noGrp="1"/>
          </p:cNvSpPr>
          <p:nvPr>
            <p:ph type="sldNum" sz="quarter" idx="12"/>
          </p:nvPr>
        </p:nvSpPr>
        <p:spPr/>
        <p:txBody>
          <a:bodyPr/>
          <a:lstStyle/>
          <a:p>
            <a:fld id="{4C6DA923-331B-4E8B-874D-AAEE41A2FA24}" type="slidenum">
              <a:rPr lang="en-US" smtClean="0"/>
              <a:t>‹#›</a:t>
            </a:fld>
            <a:endParaRPr lang="en-US"/>
          </a:p>
        </p:txBody>
      </p:sp>
    </p:spTree>
    <p:extLst>
      <p:ext uri="{BB962C8B-B14F-4D97-AF65-F5344CB8AC3E}">
        <p14:creationId xmlns:p14="http://schemas.microsoft.com/office/powerpoint/2010/main" val="1146544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D08F8-8455-4375-BDC4-83F9EEB15D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D1292A-AF85-40CA-90D7-0DA53307FD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8F3DFF-7FD4-44E8-B4CE-4E9296620A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E298D3-C1B1-49A3-BF7B-58135D8E36D3}"/>
              </a:ext>
            </a:extLst>
          </p:cNvPr>
          <p:cNvSpPr>
            <a:spLocks noGrp="1"/>
          </p:cNvSpPr>
          <p:nvPr>
            <p:ph type="dt" sz="half" idx="10"/>
          </p:nvPr>
        </p:nvSpPr>
        <p:spPr/>
        <p:txBody>
          <a:bodyPr/>
          <a:lstStyle/>
          <a:p>
            <a:fld id="{D48A326E-6CD1-4364-9417-C4CE73139955}" type="datetimeFigureOut">
              <a:rPr lang="en-US" smtClean="0"/>
              <a:t>12/17/2021</a:t>
            </a:fld>
            <a:endParaRPr lang="en-US"/>
          </a:p>
        </p:txBody>
      </p:sp>
      <p:sp>
        <p:nvSpPr>
          <p:cNvPr id="6" name="Footer Placeholder 5">
            <a:extLst>
              <a:ext uri="{FF2B5EF4-FFF2-40B4-BE49-F238E27FC236}">
                <a16:creationId xmlns:a16="http://schemas.microsoft.com/office/drawing/2014/main" id="{0FDCE793-B408-4D1E-826C-CE60778A36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D303D-0EE7-4ED7-AD92-29B2063BE3BE}"/>
              </a:ext>
            </a:extLst>
          </p:cNvPr>
          <p:cNvSpPr>
            <a:spLocks noGrp="1"/>
          </p:cNvSpPr>
          <p:nvPr>
            <p:ph type="sldNum" sz="quarter" idx="12"/>
          </p:nvPr>
        </p:nvSpPr>
        <p:spPr/>
        <p:txBody>
          <a:bodyPr/>
          <a:lstStyle/>
          <a:p>
            <a:fld id="{4C6DA923-331B-4E8B-874D-AAEE41A2FA24}" type="slidenum">
              <a:rPr lang="en-US" smtClean="0"/>
              <a:t>‹#›</a:t>
            </a:fld>
            <a:endParaRPr lang="en-US"/>
          </a:p>
        </p:txBody>
      </p:sp>
    </p:spTree>
    <p:extLst>
      <p:ext uri="{BB962C8B-B14F-4D97-AF65-F5344CB8AC3E}">
        <p14:creationId xmlns:p14="http://schemas.microsoft.com/office/powerpoint/2010/main" val="3377033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86C5DE-3954-4899-9467-20073E0671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C89CE7-AB18-4EAB-BDDF-8F32A95CC1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B2A029-A803-47A9-872F-CEE1BD84F1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A326E-6CD1-4364-9417-C4CE73139955}" type="datetimeFigureOut">
              <a:rPr lang="en-US" smtClean="0"/>
              <a:t>12/17/2021</a:t>
            </a:fld>
            <a:endParaRPr lang="en-US"/>
          </a:p>
        </p:txBody>
      </p:sp>
      <p:sp>
        <p:nvSpPr>
          <p:cNvPr id="5" name="Footer Placeholder 4">
            <a:extLst>
              <a:ext uri="{FF2B5EF4-FFF2-40B4-BE49-F238E27FC236}">
                <a16:creationId xmlns:a16="http://schemas.microsoft.com/office/drawing/2014/main" id="{FC425DF5-999D-4FB1-867A-C7BF9E6B41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5C3948-25DE-4789-9AA9-33CF2DE9A5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DA923-331B-4E8B-874D-AAEE41A2FA24}" type="slidenum">
              <a:rPr lang="en-US" smtClean="0"/>
              <a:t>‹#›</a:t>
            </a:fld>
            <a:endParaRPr lang="en-US"/>
          </a:p>
        </p:txBody>
      </p:sp>
    </p:spTree>
    <p:extLst>
      <p:ext uri="{BB962C8B-B14F-4D97-AF65-F5344CB8AC3E}">
        <p14:creationId xmlns:p14="http://schemas.microsoft.com/office/powerpoint/2010/main" val="2030097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drita.kruja@uet.edu.al"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uet.edu.al/en" TargetMode="External"/><Relationship Id="rId4" Type="http://schemas.openxmlformats.org/officeDocument/2006/relationships/hyperlink" Target="mailto:fatri.morina@uet.edu.a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95428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3304FBC4-288F-4996-AD85-4B9D8968E078}"/>
              </a:ext>
            </a:extLst>
          </p:cNvPr>
          <p:cNvSpPr>
            <a:spLocks noChangeArrowheads="1"/>
          </p:cNvSpPr>
          <p:nvPr/>
        </p:nvSpPr>
        <p:spPr bwMode="auto">
          <a:xfrm>
            <a:off x="4508500" y="18240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Table 1">
            <a:extLst>
              <a:ext uri="{FF2B5EF4-FFF2-40B4-BE49-F238E27FC236}">
                <a16:creationId xmlns:a16="http://schemas.microsoft.com/office/drawing/2014/main" id="{3D438099-8E10-44E2-8F37-D24106D9CEB7}"/>
              </a:ext>
            </a:extLst>
          </p:cNvPr>
          <p:cNvGraphicFramePr>
            <a:graphicFrameLocks noGrp="1"/>
          </p:cNvGraphicFramePr>
          <p:nvPr>
            <p:extLst>
              <p:ext uri="{D42A27DB-BD31-4B8C-83A1-F6EECF244321}">
                <p14:modId xmlns:p14="http://schemas.microsoft.com/office/powerpoint/2010/main" val="3096270684"/>
              </p:ext>
            </p:extLst>
          </p:nvPr>
        </p:nvGraphicFramePr>
        <p:xfrm>
          <a:off x="153908" y="0"/>
          <a:ext cx="12038092" cy="6917966"/>
        </p:xfrm>
        <a:graphic>
          <a:graphicData uri="http://schemas.openxmlformats.org/drawingml/2006/table">
            <a:tbl>
              <a:tblPr firstRow="1" firstCol="1" bandRow="1">
                <a:tableStyleId>{5C22544A-7EE6-4342-B048-85BDC9FD1C3A}</a:tableStyleId>
              </a:tblPr>
              <a:tblGrid>
                <a:gridCol w="545564">
                  <a:extLst>
                    <a:ext uri="{9D8B030D-6E8A-4147-A177-3AD203B41FA5}">
                      <a16:colId xmlns:a16="http://schemas.microsoft.com/office/drawing/2014/main" val="4118178395"/>
                    </a:ext>
                  </a:extLst>
                </a:gridCol>
                <a:gridCol w="10075836">
                  <a:extLst>
                    <a:ext uri="{9D8B030D-6E8A-4147-A177-3AD203B41FA5}">
                      <a16:colId xmlns:a16="http://schemas.microsoft.com/office/drawing/2014/main" val="2685354641"/>
                    </a:ext>
                  </a:extLst>
                </a:gridCol>
                <a:gridCol w="1416692">
                  <a:extLst>
                    <a:ext uri="{9D8B030D-6E8A-4147-A177-3AD203B41FA5}">
                      <a16:colId xmlns:a16="http://schemas.microsoft.com/office/drawing/2014/main" val="3156358701"/>
                    </a:ext>
                  </a:extLst>
                </a:gridCol>
              </a:tblGrid>
              <a:tr h="307369">
                <a:tc>
                  <a:txBody>
                    <a:bodyPr/>
                    <a:lstStyle/>
                    <a:p>
                      <a:pPr>
                        <a:lnSpc>
                          <a:spcPct val="107000"/>
                        </a:lnSpc>
                      </a:pPr>
                      <a:endParaRPr lang="en-US" sz="500" dirty="0">
                        <a:effectLst/>
                        <a:latin typeface="Times New Roman" panose="02020603050405020304" pitchFamily="18" charset="0"/>
                        <a:cs typeface="Times New Roman" panose="02020603050405020304" pitchFamily="18" charset="0"/>
                      </a:endParaRPr>
                    </a:p>
                  </a:txBody>
                  <a:tcPr marL="20246" marR="20246" marT="0" marB="0" anchor="b"/>
                </a:tc>
                <a:tc>
                  <a:txBody>
                    <a:bodyPr/>
                    <a:lstStyle/>
                    <a:p>
                      <a:pPr marL="0" marR="0">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GB" sz="1200" dirty="0">
                          <a:effectLst/>
                          <a:latin typeface="Times New Roman" panose="02020603050405020304" pitchFamily="18" charset="0"/>
                          <a:cs typeface="Times New Roman" panose="02020603050405020304" pitchFamily="18" charset="0"/>
                        </a:rPr>
                        <a:t>INDICATORS FOR THE MEASUREMENT OF ACADEMIC RESEARCH PERFORMANCE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a:lnSpc>
                          <a:spcPct val="107000"/>
                        </a:lnSpc>
                      </a:pPr>
                      <a:endParaRPr lang="en-US" sz="900">
                        <a:effectLst/>
                        <a:latin typeface="Times New Roman" panose="02020603050405020304" pitchFamily="18" charset="0"/>
                        <a:cs typeface="Times New Roman" panose="02020603050405020304" pitchFamily="18" charset="0"/>
                      </a:endParaRPr>
                    </a:p>
                  </a:txBody>
                  <a:tcPr marL="20246" marR="20246" marT="0" marB="0" anchor="b"/>
                </a:tc>
                <a:extLst>
                  <a:ext uri="{0D108BD9-81ED-4DB2-BD59-A6C34878D82A}">
                    <a16:rowId xmlns:a16="http://schemas.microsoft.com/office/drawing/2014/main" val="2503754154"/>
                  </a:ext>
                </a:extLst>
              </a:tr>
              <a:tr h="141977">
                <a:tc>
                  <a:txBody>
                    <a:bodyPr/>
                    <a:lstStyle/>
                    <a:p>
                      <a:pPr marL="0" marR="0" algn="ctr">
                        <a:lnSpc>
                          <a:spcPct val="107000"/>
                        </a:lnSpc>
                        <a:spcBef>
                          <a:spcPts val="0"/>
                        </a:spcBef>
                        <a:spcAft>
                          <a:spcPts val="0"/>
                        </a:spcAft>
                      </a:pPr>
                      <a:r>
                        <a:rPr lang="en-GB" sz="1000" b="1" dirty="0">
                          <a:effectLst/>
                          <a:latin typeface="Times New Roman" panose="02020603050405020304" pitchFamily="18" charset="0"/>
                          <a:cs typeface="Times New Roman" panose="02020603050405020304" pitchFamily="18" charset="0"/>
                        </a:rPr>
                        <a:t>No.</a:t>
                      </a:r>
                      <a:endPar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1000" b="1" dirty="0">
                          <a:effectLst/>
                          <a:latin typeface="Times New Roman" panose="02020603050405020304" pitchFamily="18" charset="0"/>
                          <a:cs typeface="Times New Roman" panose="02020603050405020304" pitchFamily="18" charset="0"/>
                        </a:rPr>
                        <a:t>Obligation/Output</a:t>
                      </a:r>
                      <a:endPar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1000" b="1" dirty="0">
                          <a:effectLst/>
                          <a:latin typeface="Times New Roman" panose="02020603050405020304" pitchFamily="18" charset="0"/>
                          <a:cs typeface="Times New Roman" panose="02020603050405020304" pitchFamily="18" charset="0"/>
                        </a:rPr>
                        <a:t>Points</a:t>
                      </a:r>
                      <a:endPar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2346234188"/>
                  </a:ext>
                </a:extLst>
              </a:tr>
              <a:tr h="127808">
                <a:tc>
                  <a:txBody>
                    <a:bodyPr/>
                    <a:lstStyle/>
                    <a:p>
                      <a:pPr marL="0" marR="0" algn="ctr">
                        <a:lnSpc>
                          <a:spcPct val="107000"/>
                        </a:lnSpc>
                        <a:spcBef>
                          <a:spcPts val="0"/>
                        </a:spcBef>
                        <a:spcAft>
                          <a:spcPts val="0"/>
                        </a:spcAft>
                      </a:pPr>
                      <a:r>
                        <a:rPr lang="en-GB" sz="900" b="1" dirty="0">
                          <a:effectLst/>
                          <a:latin typeface="Times New Roman" panose="02020603050405020304" pitchFamily="18" charset="0"/>
                          <a:cs typeface="Times New Roman" panose="02020603050405020304" pitchFamily="18" charset="0"/>
                        </a:rPr>
                        <a:t>I</a:t>
                      </a:r>
                      <a:endParaRPr lang="en-US"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solidFill>
                      <a:schemeClr val="accent1">
                        <a:lumMod val="60000"/>
                        <a:lumOff val="40000"/>
                      </a:schemeClr>
                    </a:solidFill>
                  </a:tcPr>
                </a:tc>
                <a:tc>
                  <a:txBody>
                    <a:bodyPr/>
                    <a:lstStyle/>
                    <a:p>
                      <a:pPr marL="0" marR="0">
                        <a:lnSpc>
                          <a:spcPct val="107000"/>
                        </a:lnSpc>
                        <a:spcBef>
                          <a:spcPts val="0"/>
                        </a:spcBef>
                        <a:spcAft>
                          <a:spcPts val="0"/>
                        </a:spcAft>
                      </a:pPr>
                      <a:r>
                        <a:rPr lang="en-GB" sz="900" b="1" dirty="0">
                          <a:effectLst/>
                          <a:latin typeface="Times New Roman" panose="02020603050405020304" pitchFamily="18" charset="0"/>
                          <a:cs typeface="Times New Roman" panose="02020603050405020304" pitchFamily="18" charset="0"/>
                        </a:rPr>
                        <a:t>MAIN OBLIGATIONS </a:t>
                      </a:r>
                      <a:endParaRPr lang="en-US"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solidFill>
                      <a:schemeClr val="accent1">
                        <a:lumMod val="60000"/>
                        <a:lumOff val="40000"/>
                      </a:schemeClr>
                    </a:solidFill>
                  </a:tcPr>
                </a:tc>
                <a:tc>
                  <a:txBody>
                    <a:bodyPr/>
                    <a:lstStyle/>
                    <a:p>
                      <a:pPr marL="0" marR="0">
                        <a:lnSpc>
                          <a:spcPct val="107000"/>
                        </a:lnSpc>
                        <a:spcBef>
                          <a:spcPts val="0"/>
                        </a:spcBef>
                        <a:spcAft>
                          <a:spcPts val="0"/>
                        </a:spcAft>
                      </a:pPr>
                      <a:r>
                        <a:rPr lang="en-GB" sz="900" b="1" dirty="0">
                          <a:effectLst/>
                          <a:latin typeface="Times New Roman" panose="02020603050405020304" pitchFamily="18" charset="0"/>
                          <a:cs typeface="Times New Roman" panose="02020603050405020304" pitchFamily="18" charset="0"/>
                        </a:rPr>
                        <a:t> </a:t>
                      </a:r>
                      <a:endParaRPr lang="en-US"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solidFill>
                      <a:schemeClr val="accent1">
                        <a:lumMod val="60000"/>
                        <a:lumOff val="40000"/>
                      </a:schemeClr>
                    </a:solidFill>
                  </a:tcPr>
                </a:tc>
                <a:extLst>
                  <a:ext uri="{0D108BD9-81ED-4DB2-BD59-A6C34878D82A}">
                    <a16:rowId xmlns:a16="http://schemas.microsoft.com/office/drawing/2014/main" val="2624464515"/>
                  </a:ext>
                </a:extLst>
              </a:tr>
              <a:tr h="127808">
                <a:tc>
                  <a:txBody>
                    <a:bodyPr/>
                    <a:lstStyle/>
                    <a:p>
                      <a:pPr marL="0" marR="0" algn="ctr">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1</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Project initiated/commissioned by EEI</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25</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2892780526"/>
                  </a:ext>
                </a:extLst>
              </a:tr>
              <a:tr h="127808">
                <a:tc>
                  <a:txBody>
                    <a:bodyPr/>
                    <a:lstStyle/>
                    <a:p>
                      <a:pPr marL="0" marR="0" algn="ctr">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2</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Scientific article published in a journal ranked in Scopus</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25</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3953355537"/>
                  </a:ext>
                </a:extLst>
              </a:tr>
              <a:tr h="127808">
                <a:tc>
                  <a:txBody>
                    <a:bodyPr/>
                    <a:lstStyle/>
                    <a:p>
                      <a:pPr marL="0" marR="0" algn="ctr">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3</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Scientific article published in a journal ranked in Journal citation reports</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50</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3765666346"/>
                  </a:ext>
                </a:extLst>
              </a:tr>
              <a:tr h="127808">
                <a:tc>
                  <a:txBody>
                    <a:bodyPr/>
                    <a:lstStyle/>
                    <a:p>
                      <a:pPr marL="0" marR="0" algn="ctr">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4</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Chapter in edited book (published by reputable international publishing houses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25</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189475066"/>
                  </a:ext>
                </a:extLst>
              </a:tr>
              <a:tr h="127808">
                <a:tc>
                  <a:txBody>
                    <a:bodyPr/>
                    <a:lstStyle/>
                    <a:p>
                      <a:pPr marL="0" marR="0" algn="ctr">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5</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Book (published by reputable international publishing houses)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75</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802631939"/>
                  </a:ext>
                </a:extLst>
              </a:tr>
              <a:tr h="127808">
                <a:tc>
                  <a:txBody>
                    <a:bodyPr/>
                    <a:lstStyle/>
                    <a:p>
                      <a:pPr marL="0" marR="0" algn="ctr">
                        <a:lnSpc>
                          <a:spcPct val="107000"/>
                        </a:lnSpc>
                        <a:spcBef>
                          <a:spcPts val="0"/>
                        </a:spcBef>
                        <a:spcAft>
                          <a:spcPts val="0"/>
                        </a:spcAft>
                      </a:pPr>
                      <a:r>
                        <a:rPr lang="en-GB" sz="900" b="1" dirty="0">
                          <a:effectLst/>
                          <a:latin typeface="Times New Roman" panose="02020603050405020304" pitchFamily="18" charset="0"/>
                          <a:cs typeface="Times New Roman" panose="02020603050405020304" pitchFamily="18" charset="0"/>
                        </a:rPr>
                        <a:t>II</a:t>
                      </a:r>
                      <a:endParaRPr lang="en-US"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solidFill>
                      <a:schemeClr val="accent1">
                        <a:lumMod val="60000"/>
                        <a:lumOff val="40000"/>
                      </a:schemeClr>
                    </a:solidFill>
                  </a:tcPr>
                </a:tc>
                <a:tc>
                  <a:txBody>
                    <a:bodyPr/>
                    <a:lstStyle/>
                    <a:p>
                      <a:pPr marL="0" marR="0">
                        <a:lnSpc>
                          <a:spcPct val="107000"/>
                        </a:lnSpc>
                        <a:spcBef>
                          <a:spcPts val="0"/>
                        </a:spcBef>
                        <a:spcAft>
                          <a:spcPts val="0"/>
                        </a:spcAft>
                      </a:pPr>
                      <a:r>
                        <a:rPr lang="en-GB" sz="900" b="1" dirty="0">
                          <a:effectLst/>
                          <a:latin typeface="Times New Roman" panose="02020603050405020304" pitchFamily="18" charset="0"/>
                          <a:cs typeface="Times New Roman" panose="02020603050405020304" pitchFamily="18" charset="0"/>
                        </a:rPr>
                        <a:t>Presentations and Other Publications  </a:t>
                      </a:r>
                      <a:endParaRPr lang="en-US"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solidFill>
                      <a:schemeClr val="accent1">
                        <a:lumMod val="60000"/>
                        <a:lumOff val="40000"/>
                      </a:schemeClr>
                    </a:solidFill>
                  </a:tcPr>
                </a:tc>
                <a:tc>
                  <a:txBody>
                    <a:bodyPr/>
                    <a:lstStyle/>
                    <a:p>
                      <a:pPr marL="0" marR="0">
                        <a:lnSpc>
                          <a:spcPct val="107000"/>
                        </a:lnSpc>
                        <a:spcBef>
                          <a:spcPts val="0"/>
                        </a:spcBef>
                        <a:spcAft>
                          <a:spcPts val="0"/>
                        </a:spcAft>
                      </a:pPr>
                      <a:r>
                        <a:rPr lang="en-US" sz="900" b="1" dirty="0">
                          <a:effectLst/>
                          <a:latin typeface="Times New Roman" panose="02020603050405020304" pitchFamily="18" charset="0"/>
                          <a:cs typeface="Times New Roman" panose="02020603050405020304" pitchFamily="18" charset="0"/>
                        </a:rPr>
                        <a:t> </a:t>
                      </a:r>
                      <a:endParaRPr lang="en-US"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solidFill>
                      <a:schemeClr val="accent1">
                        <a:lumMod val="60000"/>
                        <a:lumOff val="40000"/>
                      </a:schemeClr>
                    </a:solidFill>
                  </a:tcPr>
                </a:tc>
                <a:extLst>
                  <a:ext uri="{0D108BD9-81ED-4DB2-BD59-A6C34878D82A}">
                    <a16:rowId xmlns:a16="http://schemas.microsoft.com/office/drawing/2014/main" val="2885911673"/>
                  </a:ext>
                </a:extLst>
              </a:tr>
              <a:tr h="127808">
                <a:tc>
                  <a:txBody>
                    <a:bodyPr/>
                    <a:lstStyle/>
                    <a:p>
                      <a:pPr marL="0" marR="0" algn="ctr">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1</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Original scientific article published in EUT journals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15</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398037727"/>
                  </a:ext>
                </a:extLst>
              </a:tr>
              <a:tr h="127808">
                <a:tc>
                  <a:txBody>
                    <a:bodyPr/>
                    <a:lstStyle/>
                    <a:p>
                      <a:pPr marL="0" marR="0" algn="ctr">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2</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Published book reviews (EUT Press or otherwise)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5</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3241404694"/>
                  </a:ext>
                </a:extLst>
              </a:tr>
              <a:tr h="127808">
                <a:tc>
                  <a:txBody>
                    <a:bodyPr/>
                    <a:lstStyle/>
                    <a:p>
                      <a:pPr marL="0" marR="0" algn="ctr">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3</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Peer reviews to articles under review for EUT journals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2.5</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3599427749"/>
                  </a:ext>
                </a:extLst>
              </a:tr>
              <a:tr h="127808">
                <a:tc>
                  <a:txBody>
                    <a:bodyPr/>
                    <a:lstStyle/>
                    <a:p>
                      <a:pPr marL="0" marR="0" algn="ctr">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4</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Presentation in EUT national conference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5</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1387621429"/>
                  </a:ext>
                </a:extLst>
              </a:tr>
              <a:tr h="127808">
                <a:tc>
                  <a:txBody>
                    <a:bodyPr/>
                    <a:lstStyle/>
                    <a:p>
                      <a:pPr marL="0" marR="0" algn="ctr">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5</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Presentation in EUT international conference</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10</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3156455982"/>
                  </a:ext>
                </a:extLst>
              </a:tr>
              <a:tr h="127808">
                <a:tc>
                  <a:txBody>
                    <a:bodyPr/>
                    <a:lstStyle/>
                    <a:p>
                      <a:pPr marL="0" marR="0" algn="ctr">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6</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Scientific book published by Albanian publishing house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50</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718211727"/>
                  </a:ext>
                </a:extLst>
              </a:tr>
              <a:tr h="127808">
                <a:tc>
                  <a:txBody>
                    <a:bodyPr/>
                    <a:lstStyle/>
                    <a:p>
                      <a:pPr marL="0" marR="0" algn="ctr">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7</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Academic textbook in Albanian</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50</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4122550353"/>
                  </a:ext>
                </a:extLst>
              </a:tr>
              <a:tr h="127808">
                <a:tc>
                  <a:txBody>
                    <a:bodyPr/>
                    <a:lstStyle/>
                    <a:p>
                      <a:pPr marL="0" marR="0" algn="ctr">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8</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Translation of scientific book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20</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2332683490"/>
                  </a:ext>
                </a:extLst>
              </a:tr>
              <a:tr h="127808">
                <a:tc>
                  <a:txBody>
                    <a:bodyPr/>
                    <a:lstStyle/>
                    <a:p>
                      <a:pPr marL="0" marR="0" algn="ctr">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9</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Editing of scientific book</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10</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1551218912"/>
                  </a:ext>
                </a:extLst>
              </a:tr>
              <a:tr h="127808">
                <a:tc>
                  <a:txBody>
                    <a:bodyPr/>
                    <a:lstStyle/>
                    <a:p>
                      <a:pPr marL="0" marR="0" algn="ctr">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10</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Original scientific article published in indexed journals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10</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1269740651"/>
                  </a:ext>
                </a:extLst>
              </a:tr>
              <a:tr h="127808">
                <a:tc>
                  <a:txBody>
                    <a:bodyPr/>
                    <a:lstStyle/>
                    <a:p>
                      <a:pPr marL="0" marR="0" algn="ctr">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11</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Publication in national conference proceedings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5</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3465059283"/>
                  </a:ext>
                </a:extLst>
              </a:tr>
              <a:tr h="127808">
                <a:tc>
                  <a:txBody>
                    <a:bodyPr/>
                    <a:lstStyle/>
                    <a:p>
                      <a:pPr marL="0" marR="0" algn="ctr">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12</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Publication in international conference proceedings</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15</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1201969317"/>
                  </a:ext>
                </a:extLst>
              </a:tr>
              <a:tr h="127808">
                <a:tc>
                  <a:txBody>
                    <a:bodyPr/>
                    <a:lstStyle/>
                    <a:p>
                      <a:pPr marL="0" marR="0" algn="ctr">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13</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Peer reviewer for international scientific journals in OECD countries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5</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282466637"/>
                  </a:ext>
                </a:extLst>
              </a:tr>
              <a:tr h="127808">
                <a:tc>
                  <a:txBody>
                    <a:bodyPr/>
                    <a:lstStyle/>
                    <a:p>
                      <a:pPr marL="0" marR="0" algn="ctr">
                        <a:lnSpc>
                          <a:spcPct val="107000"/>
                        </a:lnSpc>
                        <a:spcBef>
                          <a:spcPts val="0"/>
                        </a:spcBef>
                        <a:spcAft>
                          <a:spcPts val="0"/>
                        </a:spcAft>
                      </a:pPr>
                      <a:r>
                        <a:rPr lang="en-GB" sz="900" b="1" dirty="0">
                          <a:effectLst/>
                          <a:latin typeface="Times New Roman" panose="02020603050405020304" pitchFamily="18" charset="0"/>
                          <a:cs typeface="Times New Roman" panose="02020603050405020304" pitchFamily="18" charset="0"/>
                        </a:rPr>
                        <a:t>III</a:t>
                      </a:r>
                      <a:endParaRPr lang="en-US"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solidFill>
                      <a:schemeClr val="accent1">
                        <a:lumMod val="60000"/>
                        <a:lumOff val="40000"/>
                      </a:schemeClr>
                    </a:solidFill>
                  </a:tcPr>
                </a:tc>
                <a:tc>
                  <a:txBody>
                    <a:bodyPr/>
                    <a:lstStyle/>
                    <a:p>
                      <a:pPr marL="0" marR="0">
                        <a:lnSpc>
                          <a:spcPct val="107000"/>
                        </a:lnSpc>
                        <a:spcBef>
                          <a:spcPts val="0"/>
                        </a:spcBef>
                        <a:spcAft>
                          <a:spcPts val="0"/>
                        </a:spcAft>
                      </a:pPr>
                      <a:r>
                        <a:rPr lang="en-GB" sz="900" b="1" dirty="0">
                          <a:effectLst/>
                          <a:latin typeface="Times New Roman" panose="02020603050405020304" pitchFamily="18" charset="0"/>
                          <a:cs typeface="Times New Roman" panose="02020603050405020304" pitchFamily="18" charset="0"/>
                        </a:rPr>
                        <a:t>PROJECTS COMMISSIONED BY EUT AND PARTNERS  </a:t>
                      </a:r>
                      <a:endParaRPr lang="en-US"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solidFill>
                      <a:schemeClr val="accent1">
                        <a:lumMod val="60000"/>
                        <a:lumOff val="40000"/>
                      </a:schemeClr>
                    </a:solidFill>
                  </a:tcPr>
                </a:tc>
                <a:tc rowSpan="2">
                  <a:txBody>
                    <a:bodyPr/>
                    <a:lstStyle/>
                    <a:p>
                      <a:pPr marL="0" marR="0">
                        <a:lnSpc>
                          <a:spcPct val="107000"/>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1967226661"/>
                  </a:ext>
                </a:extLst>
              </a:tr>
              <a:tr h="127808">
                <a:tc>
                  <a:txBody>
                    <a:bodyPr/>
                    <a:lstStyle/>
                    <a:p>
                      <a:pPr algn="ctr">
                        <a:lnSpc>
                          <a:spcPct val="107000"/>
                        </a:lnSpc>
                      </a:pPr>
                      <a:endParaRPr lang="en-US" sz="900">
                        <a:effectLst/>
                        <a:latin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b="1" dirty="0">
                          <a:solidFill>
                            <a:schemeClr val="tx1"/>
                          </a:solidFill>
                          <a:effectLst/>
                          <a:latin typeface="Times New Roman" panose="02020603050405020304" pitchFamily="18" charset="0"/>
                          <a:cs typeface="Times New Roman" panose="02020603050405020304" pitchFamily="18" charset="0"/>
                        </a:rPr>
                        <a:t>Project commissioned by the Office for project Development and partnerships  EUT</a:t>
                      </a:r>
                      <a:endParaRPr lang="en-US" sz="9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vMerge="1">
                  <a:txBody>
                    <a:bodyPr/>
                    <a:lstStyle/>
                    <a:p>
                      <a:endParaRPr lang="en-US"/>
                    </a:p>
                  </a:txBody>
                  <a:tcPr/>
                </a:tc>
                <a:extLst>
                  <a:ext uri="{0D108BD9-81ED-4DB2-BD59-A6C34878D82A}">
                    <a16:rowId xmlns:a16="http://schemas.microsoft.com/office/drawing/2014/main" val="3928369489"/>
                  </a:ext>
                </a:extLst>
              </a:tr>
              <a:tr h="127808">
                <a:tc>
                  <a:txBody>
                    <a:bodyPr/>
                    <a:lstStyle/>
                    <a:p>
                      <a:pPr marL="0" marR="0" algn="ctr">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1</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Write up of concept notes and assistance for project applications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5</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3112513415"/>
                  </a:ext>
                </a:extLst>
              </a:tr>
              <a:tr h="127808">
                <a:tc>
                  <a:txBody>
                    <a:bodyPr/>
                    <a:lstStyle/>
                    <a:p>
                      <a:pPr marL="0" marR="0" algn="ctr">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2</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Engagement as project coordinator (1 working day in the project = 2 points)</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2/day</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2219637360"/>
                  </a:ext>
                </a:extLst>
              </a:tr>
              <a:tr h="127808">
                <a:tc>
                  <a:txBody>
                    <a:bodyPr/>
                    <a:lstStyle/>
                    <a:p>
                      <a:pPr marL="0" marR="0" algn="ctr">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3</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Engagement as project member/expert (1 working day in the project = 1 point)</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1/day</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907251262"/>
                  </a:ext>
                </a:extLst>
              </a:tr>
              <a:tr h="127808">
                <a:tc>
                  <a:txBody>
                    <a:bodyPr/>
                    <a:lstStyle/>
                    <a:p>
                      <a:pPr marL="0" marR="0" algn="ctr">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4</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Consulting for EUT Consulting &amp; other EUT partners (1 working day = 1 point)</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1/day</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2937515025"/>
                  </a:ext>
                </a:extLst>
              </a:tr>
              <a:tr h="141977">
                <a:tc>
                  <a:txBody>
                    <a:bodyPr/>
                    <a:lstStyle/>
                    <a:p>
                      <a:pPr marL="0" marR="0" algn="ctr">
                        <a:lnSpc>
                          <a:spcPct val="107000"/>
                        </a:lnSpc>
                        <a:spcBef>
                          <a:spcPts val="0"/>
                        </a:spcBef>
                        <a:spcAft>
                          <a:spcPts val="0"/>
                        </a:spcAft>
                      </a:pPr>
                      <a:r>
                        <a:rPr lang="en-GB" sz="1000" b="1" dirty="0">
                          <a:effectLst/>
                          <a:latin typeface="Times New Roman" panose="02020603050405020304" pitchFamily="18" charset="0"/>
                          <a:cs typeface="Times New Roman" panose="02020603050405020304" pitchFamily="18" charset="0"/>
                        </a:rPr>
                        <a:t>IV</a:t>
                      </a:r>
                      <a:endPar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solidFill>
                      <a:schemeClr val="accent1">
                        <a:lumMod val="60000"/>
                        <a:lumOff val="40000"/>
                      </a:schemeClr>
                    </a:solidFill>
                  </a:tcPr>
                </a:tc>
                <a:tc>
                  <a:txBody>
                    <a:bodyPr/>
                    <a:lstStyle/>
                    <a:p>
                      <a:pPr marL="0" marR="0">
                        <a:lnSpc>
                          <a:spcPct val="107000"/>
                        </a:lnSpc>
                        <a:spcBef>
                          <a:spcPts val="0"/>
                        </a:spcBef>
                        <a:spcAft>
                          <a:spcPts val="0"/>
                        </a:spcAft>
                      </a:pPr>
                      <a:r>
                        <a:rPr lang="en-GB" sz="1000" b="1" dirty="0">
                          <a:effectLst/>
                          <a:latin typeface="Times New Roman" panose="02020603050405020304" pitchFamily="18" charset="0"/>
                          <a:cs typeface="Times New Roman" panose="02020603050405020304" pitchFamily="18" charset="0"/>
                        </a:rPr>
                        <a:t>EXPERTISE FOR THIRD PARTIES</a:t>
                      </a:r>
                      <a:endPar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solidFill>
                      <a:schemeClr val="accent1">
                        <a:lumMod val="60000"/>
                        <a:lumOff val="40000"/>
                      </a:schemeClr>
                    </a:solidFill>
                  </a:tcPr>
                </a:tc>
                <a:tc>
                  <a:txBody>
                    <a:bodyPr/>
                    <a:lstStyle/>
                    <a:p>
                      <a:pPr marL="0" marR="0">
                        <a:lnSpc>
                          <a:spcPct val="107000"/>
                        </a:lnSpc>
                        <a:spcBef>
                          <a:spcPts val="0"/>
                        </a:spcBef>
                        <a:spcAft>
                          <a:spcPts val="0"/>
                        </a:spcAft>
                      </a:pPr>
                      <a:r>
                        <a:rPr lang="en-US" sz="1000" b="1" dirty="0">
                          <a:effectLst/>
                          <a:latin typeface="Times New Roman" panose="02020603050405020304" pitchFamily="18" charset="0"/>
                          <a:cs typeface="Times New Roman" panose="02020603050405020304" pitchFamily="18" charset="0"/>
                        </a:rPr>
                        <a:t> </a:t>
                      </a:r>
                      <a:endPar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solidFill>
                      <a:schemeClr val="accent1">
                        <a:lumMod val="60000"/>
                        <a:lumOff val="40000"/>
                      </a:schemeClr>
                    </a:solidFill>
                  </a:tcPr>
                </a:tc>
                <a:extLst>
                  <a:ext uri="{0D108BD9-81ED-4DB2-BD59-A6C34878D82A}">
                    <a16:rowId xmlns:a16="http://schemas.microsoft.com/office/drawing/2014/main" val="351352836"/>
                  </a:ext>
                </a:extLst>
              </a:tr>
              <a:tr h="141977">
                <a:tc>
                  <a:txBody>
                    <a:bodyPr/>
                    <a:lstStyle/>
                    <a:p>
                      <a:pPr marL="0" marR="0" algn="ctr">
                        <a:lnSpc>
                          <a:spcPct val="107000"/>
                        </a:lnSpc>
                        <a:spcBef>
                          <a:spcPts val="0"/>
                        </a:spcBef>
                        <a:spcAft>
                          <a:spcPts val="0"/>
                        </a:spcAft>
                      </a:pPr>
                      <a:r>
                        <a:rPr lang="en-GB" sz="1000" b="1" dirty="0">
                          <a:effectLst/>
                          <a:latin typeface="Times New Roman" panose="02020603050405020304" pitchFamily="18" charset="0"/>
                          <a:cs typeface="Times New Roman" panose="02020603050405020304" pitchFamily="18" charset="0"/>
                        </a:rPr>
                        <a:t>a</a:t>
                      </a:r>
                      <a:endPar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solidFill>
                      <a:schemeClr val="accent1">
                        <a:lumMod val="60000"/>
                        <a:lumOff val="40000"/>
                      </a:schemeClr>
                    </a:solidFill>
                  </a:tcPr>
                </a:tc>
                <a:tc>
                  <a:txBody>
                    <a:bodyPr/>
                    <a:lstStyle/>
                    <a:p>
                      <a:pPr marL="0" marR="0">
                        <a:lnSpc>
                          <a:spcPct val="107000"/>
                        </a:lnSpc>
                        <a:spcBef>
                          <a:spcPts val="0"/>
                        </a:spcBef>
                        <a:spcAft>
                          <a:spcPts val="0"/>
                        </a:spcAft>
                      </a:pPr>
                      <a:r>
                        <a:rPr lang="en-GB" sz="1000" b="1" dirty="0">
                          <a:effectLst/>
                          <a:latin typeface="Times New Roman" panose="02020603050405020304" pitchFamily="18" charset="0"/>
                          <a:cs typeface="Times New Roman" panose="02020603050405020304" pitchFamily="18" charset="0"/>
                        </a:rPr>
                        <a:t>Consulting and expertise for Third Parties</a:t>
                      </a:r>
                      <a:endPar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solidFill>
                      <a:schemeClr val="accent1">
                        <a:lumMod val="60000"/>
                        <a:lumOff val="40000"/>
                      </a:schemeClr>
                    </a:solidFill>
                  </a:tcPr>
                </a:tc>
                <a:tc>
                  <a:txBody>
                    <a:bodyPr/>
                    <a:lstStyle/>
                    <a:p>
                      <a:pPr marL="0" marR="0">
                        <a:lnSpc>
                          <a:spcPct val="107000"/>
                        </a:lnSpc>
                        <a:spcBef>
                          <a:spcPts val="0"/>
                        </a:spcBef>
                        <a:spcAft>
                          <a:spcPts val="0"/>
                        </a:spcAft>
                      </a:pPr>
                      <a:r>
                        <a:rPr lang="en-GB" sz="1000" b="1" dirty="0">
                          <a:effectLst/>
                          <a:latin typeface="Times New Roman" panose="02020603050405020304" pitchFamily="18" charset="0"/>
                          <a:cs typeface="Times New Roman" panose="02020603050405020304" pitchFamily="18" charset="0"/>
                        </a:rPr>
                        <a:t> </a:t>
                      </a:r>
                      <a:endPar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solidFill>
                      <a:schemeClr val="accent1">
                        <a:lumMod val="60000"/>
                        <a:lumOff val="40000"/>
                      </a:schemeClr>
                    </a:solidFill>
                  </a:tcPr>
                </a:tc>
                <a:extLst>
                  <a:ext uri="{0D108BD9-81ED-4DB2-BD59-A6C34878D82A}">
                    <a16:rowId xmlns:a16="http://schemas.microsoft.com/office/drawing/2014/main" val="3323651782"/>
                  </a:ext>
                </a:extLst>
              </a:tr>
              <a:tr h="127808">
                <a:tc>
                  <a:txBody>
                    <a:bodyPr/>
                    <a:lstStyle/>
                    <a:p>
                      <a:pPr marL="0" marR="0" algn="ctr">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1</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Consulting and expertise for national organisations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15</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4104474989"/>
                  </a:ext>
                </a:extLst>
              </a:tr>
              <a:tr h="127808">
                <a:tc>
                  <a:txBody>
                    <a:bodyPr/>
                    <a:lstStyle/>
                    <a:p>
                      <a:pPr marL="0" marR="0" algn="ctr">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2</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Consulting and expertise for international organisations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20</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2013075308"/>
                  </a:ext>
                </a:extLst>
              </a:tr>
              <a:tr h="25518">
                <a:tc>
                  <a:txBody>
                    <a:bodyPr/>
                    <a:lstStyle/>
                    <a:p>
                      <a:pPr marL="0" marR="0" algn="ctr">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3</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Team leader for regional research project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20</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2455605847"/>
                  </a:ext>
                </a:extLst>
              </a:tr>
              <a:tr h="127808">
                <a:tc>
                  <a:txBody>
                    <a:bodyPr/>
                    <a:lstStyle/>
                    <a:p>
                      <a:pPr marL="0" marR="0" algn="ctr">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4</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Team Leader for international research project (OECD)</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25</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141698835"/>
                  </a:ext>
                </a:extLst>
              </a:tr>
              <a:tr h="127808">
                <a:tc>
                  <a:txBody>
                    <a:bodyPr/>
                    <a:lstStyle/>
                    <a:p>
                      <a:pPr marL="0" marR="0" algn="ctr">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5</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Organiser/lead of session/panel in national/regional conference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5</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1852029390"/>
                  </a:ext>
                </a:extLst>
              </a:tr>
              <a:tr h="127808">
                <a:tc>
                  <a:txBody>
                    <a:bodyPr/>
                    <a:lstStyle/>
                    <a:p>
                      <a:pPr marL="0" marR="0" algn="ctr">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6</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Organiser/lead of session/panel in European/international conference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10</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3116848225"/>
                  </a:ext>
                </a:extLst>
              </a:tr>
              <a:tr h="127808">
                <a:tc>
                  <a:txBody>
                    <a:bodyPr/>
                    <a:lstStyle/>
                    <a:p>
                      <a:pPr marL="0" marR="0" algn="ctr">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7</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Member in academic/scientific/professional national board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7</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2765281033"/>
                  </a:ext>
                </a:extLst>
              </a:tr>
              <a:tr h="127808">
                <a:tc>
                  <a:txBody>
                    <a:bodyPr/>
                    <a:lstStyle/>
                    <a:p>
                      <a:pPr marL="0" marR="0" algn="ctr">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8</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Member in academic/scientific/professional international board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10</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352020811"/>
                  </a:ext>
                </a:extLst>
              </a:tr>
              <a:tr h="127808">
                <a:tc>
                  <a:txBody>
                    <a:bodyPr/>
                    <a:lstStyle/>
                    <a:p>
                      <a:pPr marL="0" marR="0" algn="ctr">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15</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Guest lecturer in Western university (OECD)</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10</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547095274"/>
                  </a:ext>
                </a:extLst>
              </a:tr>
              <a:tr h="127808">
                <a:tc>
                  <a:txBody>
                    <a:bodyPr/>
                    <a:lstStyle/>
                    <a:p>
                      <a:pPr marL="0" marR="0" algn="ctr">
                        <a:lnSpc>
                          <a:spcPct val="107000"/>
                        </a:lnSpc>
                        <a:spcBef>
                          <a:spcPts val="0"/>
                        </a:spcBef>
                        <a:spcAft>
                          <a:spcPts val="0"/>
                        </a:spcAft>
                      </a:pPr>
                      <a:r>
                        <a:rPr lang="en-GB" sz="900" b="1" dirty="0">
                          <a:effectLst/>
                          <a:latin typeface="Times New Roman" panose="02020603050405020304" pitchFamily="18" charset="0"/>
                          <a:cs typeface="Times New Roman" panose="02020603050405020304" pitchFamily="18" charset="0"/>
                        </a:rPr>
                        <a:t>b</a:t>
                      </a:r>
                      <a:endParaRPr lang="en-US"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solidFill>
                      <a:schemeClr val="accent1">
                        <a:lumMod val="60000"/>
                        <a:lumOff val="40000"/>
                      </a:schemeClr>
                    </a:solidFill>
                  </a:tcPr>
                </a:tc>
                <a:tc>
                  <a:txBody>
                    <a:bodyPr/>
                    <a:lstStyle/>
                    <a:p>
                      <a:pPr marL="0" marR="0">
                        <a:lnSpc>
                          <a:spcPct val="107000"/>
                        </a:lnSpc>
                        <a:spcBef>
                          <a:spcPts val="0"/>
                        </a:spcBef>
                        <a:spcAft>
                          <a:spcPts val="0"/>
                        </a:spcAft>
                      </a:pPr>
                      <a:r>
                        <a:rPr lang="en-GB" sz="900" b="1">
                          <a:effectLst/>
                          <a:latin typeface="Times New Roman" panose="02020603050405020304" pitchFamily="18" charset="0"/>
                          <a:cs typeface="Times New Roman" panose="02020603050405020304" pitchFamily="18" charset="0"/>
                        </a:rPr>
                        <a:t>Mediatisation (only professional appearances not political opinion)</a:t>
                      </a:r>
                      <a:endParaRPr lang="en-US"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solidFill>
                      <a:schemeClr val="accent1">
                        <a:lumMod val="60000"/>
                        <a:lumOff val="40000"/>
                      </a:schemeClr>
                    </a:solidFill>
                  </a:tcPr>
                </a:tc>
                <a:tc>
                  <a:txBody>
                    <a:bodyPr/>
                    <a:lstStyle/>
                    <a:p>
                      <a:pPr marL="0" marR="0">
                        <a:lnSpc>
                          <a:spcPct val="107000"/>
                        </a:lnSpc>
                        <a:spcBef>
                          <a:spcPts val="0"/>
                        </a:spcBef>
                        <a:spcAft>
                          <a:spcPts val="0"/>
                        </a:spcAft>
                      </a:pPr>
                      <a:r>
                        <a:rPr lang="en-GB" sz="900" b="1">
                          <a:effectLst/>
                          <a:latin typeface="Times New Roman" panose="02020603050405020304" pitchFamily="18" charset="0"/>
                          <a:cs typeface="Times New Roman" panose="02020603050405020304" pitchFamily="18" charset="0"/>
                        </a:rPr>
                        <a:t> </a:t>
                      </a:r>
                      <a:endParaRPr lang="en-US"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solidFill>
                      <a:schemeClr val="accent1">
                        <a:lumMod val="60000"/>
                        <a:lumOff val="40000"/>
                      </a:schemeClr>
                    </a:solidFill>
                  </a:tcPr>
                </a:tc>
                <a:extLst>
                  <a:ext uri="{0D108BD9-81ED-4DB2-BD59-A6C34878D82A}">
                    <a16:rowId xmlns:a16="http://schemas.microsoft.com/office/drawing/2014/main" val="1395157825"/>
                  </a:ext>
                </a:extLst>
              </a:tr>
              <a:tr h="127808">
                <a:tc>
                  <a:txBody>
                    <a:bodyPr/>
                    <a:lstStyle/>
                    <a:p>
                      <a:pPr marL="0" marR="0" algn="ctr">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1</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Media articles</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2.5</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1725273152"/>
                  </a:ext>
                </a:extLst>
              </a:tr>
              <a:tr h="127808">
                <a:tc>
                  <a:txBody>
                    <a:bodyPr/>
                    <a:lstStyle/>
                    <a:p>
                      <a:pPr marL="0" marR="0" algn="ctr">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2</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Appearances in visual media (professional expertise)</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a:effectLst/>
                          <a:latin typeface="Times New Roman" panose="02020603050405020304" pitchFamily="18" charset="0"/>
                          <a:cs typeface="Times New Roman" panose="02020603050405020304" pitchFamily="18" charset="0"/>
                        </a:rPr>
                        <a:t>2.5</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1554552633"/>
                  </a:ext>
                </a:extLst>
              </a:tr>
              <a:tr h="127808">
                <a:tc>
                  <a:txBody>
                    <a:bodyPr/>
                    <a:lstStyle/>
                    <a:p>
                      <a:pPr marL="0" marR="0" algn="ctr">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3</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Other materials/activities deemed reasonable by the evaluating committee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781831881"/>
                  </a:ext>
                </a:extLst>
              </a:tr>
              <a:tr h="245511">
                <a:tc>
                  <a:txBody>
                    <a:bodyPr/>
                    <a:lstStyle/>
                    <a:p>
                      <a:pPr>
                        <a:lnSpc>
                          <a:spcPct val="107000"/>
                        </a:lnSpc>
                      </a:pPr>
                      <a:endParaRPr lang="en-US" sz="500" dirty="0">
                        <a:effectLst/>
                        <a:latin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1000" b="1" dirty="0">
                          <a:effectLst/>
                          <a:latin typeface="Times New Roman" panose="02020603050405020304" pitchFamily="18" charset="0"/>
                          <a:cs typeface="Times New Roman" panose="02020603050405020304" pitchFamily="18" charset="0"/>
                        </a:rPr>
                        <a:t>The minimum number of points required by members of the academic staff per category </a:t>
                      </a:r>
                      <a:endPar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a:lnSpc>
                          <a:spcPct val="107000"/>
                        </a:lnSpc>
                      </a:pPr>
                      <a:endParaRPr lang="en-US" sz="900" dirty="0">
                        <a:effectLst/>
                        <a:latin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2509112379"/>
                  </a:ext>
                </a:extLst>
              </a:tr>
              <a:tr h="127808">
                <a:tc>
                  <a:txBody>
                    <a:bodyPr/>
                    <a:lstStyle/>
                    <a:p>
                      <a:pPr>
                        <a:lnSpc>
                          <a:spcPct val="107000"/>
                        </a:lnSpc>
                      </a:pPr>
                      <a:endParaRPr lang="en-US" sz="500">
                        <a:effectLst/>
                        <a:latin typeface="Times New Roman" panose="02020603050405020304" pitchFamily="18" charset="0"/>
                        <a:cs typeface="Times New Roman" panose="02020603050405020304" pitchFamily="18" charset="0"/>
                      </a:endParaRPr>
                    </a:p>
                  </a:txBody>
                  <a:tcPr marL="20246" marR="20246" marT="0" marB="0" anchor="b"/>
                </a:tc>
                <a:tc>
                  <a:txBody>
                    <a:bodyPr/>
                    <a:lstStyle/>
                    <a:p>
                      <a:pPr marL="0" marR="0">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Doctor/PhD</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50 points</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3384534438"/>
                  </a:ext>
                </a:extLst>
              </a:tr>
              <a:tr h="127808">
                <a:tc>
                  <a:txBody>
                    <a:bodyPr/>
                    <a:lstStyle/>
                    <a:p>
                      <a:pPr>
                        <a:lnSpc>
                          <a:spcPct val="107000"/>
                        </a:lnSpc>
                      </a:pPr>
                      <a:endParaRPr lang="en-US" sz="500">
                        <a:effectLst/>
                        <a:latin typeface="Times New Roman" panose="02020603050405020304" pitchFamily="18" charset="0"/>
                        <a:cs typeface="Times New Roman" panose="02020603050405020304" pitchFamily="18" charset="0"/>
                      </a:endParaRPr>
                    </a:p>
                  </a:txBody>
                  <a:tcPr marL="20246" marR="20246" marT="0" marB="0" anchor="b"/>
                </a:tc>
                <a:tc>
                  <a:txBody>
                    <a:bodyPr/>
                    <a:lstStyle/>
                    <a:p>
                      <a:pPr marL="0" marR="0">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Prof. </a:t>
                      </a:r>
                      <a:r>
                        <a:rPr lang="en-GB" sz="900" dirty="0" err="1">
                          <a:effectLst/>
                          <a:latin typeface="Times New Roman" panose="02020603050405020304" pitchFamily="18" charset="0"/>
                          <a:cs typeface="Times New Roman" panose="02020603050405020304" pitchFamily="18" charset="0"/>
                        </a:rPr>
                        <a:t>Asoc</a:t>
                      </a:r>
                      <a:r>
                        <a:rPr lang="en-GB" sz="900" dirty="0">
                          <a:effectLst/>
                          <a:latin typeface="Times New Roman" panose="02020603050405020304" pitchFamily="18" charset="0"/>
                          <a:cs typeface="Times New Roman" panose="02020603050405020304" pitchFamily="18" charset="0"/>
                        </a:rPr>
                        <a:t>. Dr</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75 points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2192881715"/>
                  </a:ext>
                </a:extLst>
              </a:tr>
              <a:tr h="127808">
                <a:tc>
                  <a:txBody>
                    <a:bodyPr/>
                    <a:lstStyle/>
                    <a:p>
                      <a:pPr>
                        <a:lnSpc>
                          <a:spcPct val="107000"/>
                        </a:lnSpc>
                      </a:pPr>
                      <a:endParaRPr lang="en-US" sz="500">
                        <a:effectLst/>
                        <a:latin typeface="Times New Roman" panose="02020603050405020304" pitchFamily="18" charset="0"/>
                        <a:cs typeface="Times New Roman" panose="02020603050405020304" pitchFamily="18" charset="0"/>
                      </a:endParaRPr>
                    </a:p>
                  </a:txBody>
                  <a:tcPr marL="20246" marR="20246" marT="0" marB="0" anchor="b"/>
                </a:tc>
                <a:tc>
                  <a:txBody>
                    <a:bodyPr/>
                    <a:lstStyle/>
                    <a:p>
                      <a:pPr marL="0" marR="0">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Prof. Dr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marL="0" marR="0">
                        <a:lnSpc>
                          <a:spcPct val="107000"/>
                        </a:lnSpc>
                        <a:spcBef>
                          <a:spcPts val="0"/>
                        </a:spcBef>
                        <a:spcAft>
                          <a:spcPts val="0"/>
                        </a:spcAft>
                      </a:pPr>
                      <a:r>
                        <a:rPr lang="en-GB" sz="900" dirty="0">
                          <a:effectLst/>
                          <a:latin typeface="Times New Roman" panose="02020603050405020304" pitchFamily="18" charset="0"/>
                          <a:cs typeface="Times New Roman" panose="02020603050405020304" pitchFamily="18" charset="0"/>
                        </a:rPr>
                        <a:t>100 points</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2344311059"/>
                  </a:ext>
                </a:extLst>
              </a:tr>
              <a:tr h="127808">
                <a:tc>
                  <a:txBody>
                    <a:bodyPr/>
                    <a:lstStyle/>
                    <a:p>
                      <a:pPr marL="0" marR="0">
                        <a:lnSpc>
                          <a:spcPct val="107000"/>
                        </a:lnSpc>
                        <a:spcBef>
                          <a:spcPts val="0"/>
                        </a:spcBef>
                        <a:spcAft>
                          <a:spcPts val="0"/>
                        </a:spcAft>
                      </a:pPr>
                      <a:r>
                        <a:rPr lang="en-US" sz="500" dirty="0">
                          <a:effectLst/>
                          <a:latin typeface="Times New Roman" panose="02020603050405020304" pitchFamily="18" charset="0"/>
                          <a:cs typeface="Times New Roman" panose="02020603050405020304" pitchFamily="18" charset="0"/>
                        </a:rPr>
                        <a:t> </a:t>
                      </a:r>
                      <a:endParaRPr lang="en-US" sz="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b"/>
                </a:tc>
                <a:tc>
                  <a:txBody>
                    <a:bodyPr/>
                    <a:lstStyle/>
                    <a:p>
                      <a:pPr marL="0" marR="0">
                        <a:lnSpc>
                          <a:spcPct val="107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246" marR="20246" marT="0" marB="0" anchor="ctr"/>
                </a:tc>
                <a:tc>
                  <a:txBody>
                    <a:bodyPr/>
                    <a:lstStyle/>
                    <a:p>
                      <a:pPr>
                        <a:lnSpc>
                          <a:spcPct val="107000"/>
                        </a:lnSpc>
                      </a:pPr>
                      <a:endParaRPr lang="en-US" sz="900" dirty="0">
                        <a:effectLst/>
                        <a:latin typeface="Times New Roman" panose="02020603050405020304" pitchFamily="18" charset="0"/>
                        <a:cs typeface="Times New Roman" panose="02020603050405020304" pitchFamily="18" charset="0"/>
                      </a:endParaRPr>
                    </a:p>
                  </a:txBody>
                  <a:tcPr marL="20246" marR="20246" marT="0" marB="0" anchor="ctr"/>
                </a:tc>
                <a:extLst>
                  <a:ext uri="{0D108BD9-81ED-4DB2-BD59-A6C34878D82A}">
                    <a16:rowId xmlns:a16="http://schemas.microsoft.com/office/drawing/2014/main" val="1121095347"/>
                  </a:ext>
                </a:extLst>
              </a:tr>
            </a:tbl>
          </a:graphicData>
        </a:graphic>
      </p:graphicFrame>
    </p:spTree>
    <p:extLst>
      <p:ext uri="{BB962C8B-B14F-4D97-AF65-F5344CB8AC3E}">
        <p14:creationId xmlns:p14="http://schemas.microsoft.com/office/powerpoint/2010/main" val="442548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570"/>
            <a:ext cx="12192000" cy="6858000"/>
          </a:xfrm>
          <a:prstGeom prst="rect">
            <a:avLst/>
          </a:prstGeom>
        </p:spPr>
      </p:pic>
      <p:sp>
        <p:nvSpPr>
          <p:cNvPr id="3" name="Rectangle 2"/>
          <p:cNvSpPr/>
          <p:nvPr/>
        </p:nvSpPr>
        <p:spPr>
          <a:xfrm>
            <a:off x="1021882" y="1283083"/>
            <a:ext cx="10148236" cy="702756"/>
          </a:xfrm>
          <a:prstGeom prst="rect">
            <a:avLst/>
          </a:prstGeom>
        </p:spPr>
        <p:txBody>
          <a:bodyPr wrap="square">
            <a:spAutoFit/>
          </a:bodyPr>
          <a:lstStyle/>
          <a:p>
            <a:pPr algn="ctr">
              <a:lnSpc>
                <a:spcPct val="150000"/>
              </a:lnSpc>
            </a:pPr>
            <a:r>
              <a:rPr lang="en-US" sz="2800" b="1" dirty="0"/>
              <a:t>Thank you for your attention!</a:t>
            </a:r>
          </a:p>
        </p:txBody>
      </p:sp>
      <p:sp>
        <p:nvSpPr>
          <p:cNvPr id="7" name="Rectangle 6"/>
          <p:cNvSpPr>
            <a:spLocks noChangeArrowheads="1"/>
          </p:cNvSpPr>
          <p:nvPr/>
        </p:nvSpPr>
        <p:spPr bwMode="auto">
          <a:xfrm>
            <a:off x="1021882" y="2421222"/>
            <a:ext cx="6637467" cy="4044184"/>
          </a:xfrm>
          <a:prstGeom prst="rect">
            <a:avLst/>
          </a:prstGeom>
          <a:noFill/>
          <a:ln w="9525">
            <a:noFill/>
            <a:miter lim="800000"/>
            <a:headEnd/>
            <a:tailEnd/>
          </a:ln>
        </p:spPr>
        <p:txBody>
          <a:bodyPr wrap="square">
            <a:spAutoFit/>
          </a:bodyPr>
          <a:lstStyle/>
          <a:p>
            <a:pPr>
              <a:lnSpc>
                <a:spcPct val="94000"/>
              </a:lnSpc>
              <a:spcBef>
                <a:spcPct val="25000"/>
              </a:spcBef>
              <a:buClr>
                <a:schemeClr val="accent2"/>
              </a:buClr>
              <a:buSzPct val="80000"/>
              <a:buFont typeface="Monotype Sorts"/>
              <a:buNone/>
            </a:pPr>
            <a:r>
              <a:rPr lang="de-DE" sz="2000" b="1" dirty="0">
                <a:solidFill>
                  <a:schemeClr val="bg2">
                    <a:lumMod val="25000"/>
                  </a:schemeClr>
                </a:solidFill>
                <a:latin typeface="Calibri" pitchFamily="34" charset="0"/>
              </a:rPr>
              <a:t>Contact: </a:t>
            </a:r>
          </a:p>
          <a:p>
            <a:pPr>
              <a:lnSpc>
                <a:spcPct val="94000"/>
              </a:lnSpc>
              <a:spcBef>
                <a:spcPct val="25000"/>
              </a:spcBef>
              <a:buClr>
                <a:schemeClr val="accent2"/>
              </a:buClr>
              <a:buSzPct val="80000"/>
              <a:buFont typeface="Monotype Sorts"/>
              <a:buNone/>
            </a:pPr>
            <a:r>
              <a:rPr lang="de-DE" sz="2000" dirty="0">
                <a:solidFill>
                  <a:schemeClr val="bg2">
                    <a:lumMod val="25000"/>
                  </a:schemeClr>
                </a:solidFill>
                <a:latin typeface="Calibri" pitchFamily="34" charset="0"/>
              </a:rPr>
              <a:t>Prof. Dr. Drita Kruja</a:t>
            </a:r>
          </a:p>
          <a:p>
            <a:pPr>
              <a:lnSpc>
                <a:spcPct val="94000"/>
              </a:lnSpc>
              <a:spcBef>
                <a:spcPct val="25000"/>
              </a:spcBef>
              <a:buClr>
                <a:schemeClr val="accent2"/>
              </a:buClr>
              <a:buSzPct val="80000"/>
              <a:buFont typeface="Monotype Sorts"/>
              <a:buNone/>
            </a:pPr>
            <a:r>
              <a:rPr lang="de-DE" sz="2000" dirty="0">
                <a:solidFill>
                  <a:schemeClr val="bg2">
                    <a:lumMod val="25000"/>
                  </a:schemeClr>
                </a:solidFill>
                <a:latin typeface="Calibri" pitchFamily="34" charset="0"/>
              </a:rPr>
              <a:t>Vice Rector</a:t>
            </a:r>
          </a:p>
          <a:p>
            <a:pPr>
              <a:lnSpc>
                <a:spcPct val="94000"/>
              </a:lnSpc>
              <a:spcBef>
                <a:spcPct val="25000"/>
              </a:spcBef>
              <a:buClr>
                <a:schemeClr val="accent2"/>
              </a:buClr>
              <a:buSzPct val="80000"/>
              <a:buFont typeface="Monotype Sorts"/>
              <a:buNone/>
            </a:pPr>
            <a:r>
              <a:rPr lang="de-DE" sz="2000" dirty="0">
                <a:solidFill>
                  <a:schemeClr val="bg2">
                    <a:lumMod val="25000"/>
                  </a:schemeClr>
                </a:solidFill>
                <a:latin typeface="Calibri" pitchFamily="34" charset="0"/>
              </a:rPr>
              <a:t>e-mail: </a:t>
            </a:r>
            <a:r>
              <a:rPr lang="de-DE" sz="2000" dirty="0">
                <a:solidFill>
                  <a:schemeClr val="bg2">
                    <a:lumMod val="25000"/>
                  </a:schemeClr>
                </a:solidFill>
                <a:latin typeface="Calibri" pitchFamily="34" charset="0"/>
                <a:hlinkClick r:id="rId3"/>
              </a:rPr>
              <a:t>drita.kruja@uet.edu.al</a:t>
            </a:r>
            <a:r>
              <a:rPr lang="de-DE" sz="2000" dirty="0">
                <a:solidFill>
                  <a:schemeClr val="bg2">
                    <a:lumMod val="25000"/>
                  </a:schemeClr>
                </a:solidFill>
                <a:latin typeface="Calibri" pitchFamily="34" charset="0"/>
              </a:rPr>
              <a:t> </a:t>
            </a:r>
          </a:p>
          <a:p>
            <a:pPr>
              <a:lnSpc>
                <a:spcPct val="94000"/>
              </a:lnSpc>
              <a:spcBef>
                <a:spcPct val="25000"/>
              </a:spcBef>
              <a:buClr>
                <a:schemeClr val="accent2"/>
              </a:buClr>
              <a:buSzPct val="80000"/>
              <a:buFont typeface="Monotype Sorts"/>
              <a:buNone/>
            </a:pPr>
            <a:endParaRPr lang="de-DE" sz="2000" dirty="0">
              <a:solidFill>
                <a:schemeClr val="bg2">
                  <a:lumMod val="25000"/>
                </a:schemeClr>
              </a:solidFill>
              <a:latin typeface="Calibri" pitchFamily="34" charset="0"/>
            </a:endParaRPr>
          </a:p>
          <a:p>
            <a:pPr>
              <a:lnSpc>
                <a:spcPct val="94000"/>
              </a:lnSpc>
              <a:spcBef>
                <a:spcPct val="25000"/>
              </a:spcBef>
              <a:buClr>
                <a:schemeClr val="accent2"/>
              </a:buClr>
              <a:buSzPct val="80000"/>
              <a:buFont typeface="Monotype Sorts"/>
              <a:buNone/>
            </a:pPr>
            <a:r>
              <a:rPr lang="de-DE" sz="2000" dirty="0">
                <a:solidFill>
                  <a:schemeClr val="bg2">
                    <a:lumMod val="25000"/>
                  </a:schemeClr>
                </a:solidFill>
                <a:latin typeface="Calibri" pitchFamily="34" charset="0"/>
              </a:rPr>
              <a:t>Dr. Fatri Morina</a:t>
            </a:r>
          </a:p>
          <a:p>
            <a:pPr>
              <a:lnSpc>
                <a:spcPct val="94000"/>
              </a:lnSpc>
              <a:spcBef>
                <a:spcPct val="25000"/>
              </a:spcBef>
              <a:buClr>
                <a:schemeClr val="accent2"/>
              </a:buClr>
              <a:buSzPct val="80000"/>
              <a:buFont typeface="Monotype Sorts"/>
              <a:buNone/>
            </a:pPr>
            <a:r>
              <a:rPr lang="de-DE" sz="2000" dirty="0">
                <a:solidFill>
                  <a:schemeClr val="bg2">
                    <a:lumMod val="25000"/>
                  </a:schemeClr>
                </a:solidFill>
                <a:latin typeface="Calibri" pitchFamily="34" charset="0"/>
              </a:rPr>
              <a:t>Lecturer</a:t>
            </a:r>
          </a:p>
          <a:p>
            <a:pPr>
              <a:lnSpc>
                <a:spcPct val="94000"/>
              </a:lnSpc>
              <a:spcBef>
                <a:spcPct val="25000"/>
              </a:spcBef>
              <a:buClr>
                <a:schemeClr val="accent2"/>
              </a:buClr>
              <a:buSzPct val="80000"/>
              <a:buFont typeface="Monotype Sorts"/>
              <a:buNone/>
            </a:pPr>
            <a:r>
              <a:rPr lang="de-DE" sz="2000" dirty="0">
                <a:solidFill>
                  <a:schemeClr val="bg2">
                    <a:lumMod val="25000"/>
                  </a:schemeClr>
                </a:solidFill>
                <a:latin typeface="Calibri" pitchFamily="34" charset="0"/>
              </a:rPr>
              <a:t>e-mail: </a:t>
            </a:r>
            <a:r>
              <a:rPr lang="de-DE" sz="2000" dirty="0">
                <a:solidFill>
                  <a:schemeClr val="bg2">
                    <a:lumMod val="25000"/>
                  </a:schemeClr>
                </a:solidFill>
                <a:latin typeface="Calibri" pitchFamily="34" charset="0"/>
                <a:hlinkClick r:id="rId4"/>
              </a:rPr>
              <a:t>fatri.morina@uet.edu.al</a:t>
            </a:r>
            <a:r>
              <a:rPr lang="de-DE" sz="2000" dirty="0">
                <a:solidFill>
                  <a:schemeClr val="bg2">
                    <a:lumMod val="25000"/>
                  </a:schemeClr>
                </a:solidFill>
                <a:latin typeface="Calibri" pitchFamily="34" charset="0"/>
              </a:rPr>
              <a:t> </a:t>
            </a:r>
          </a:p>
          <a:p>
            <a:pPr>
              <a:lnSpc>
                <a:spcPct val="94000"/>
              </a:lnSpc>
              <a:spcBef>
                <a:spcPct val="25000"/>
              </a:spcBef>
              <a:buClr>
                <a:schemeClr val="accent2"/>
              </a:buClr>
              <a:buSzPct val="80000"/>
              <a:buFont typeface="Monotype Sorts"/>
              <a:buNone/>
            </a:pPr>
            <a:endParaRPr lang="de-DE" sz="2000" dirty="0">
              <a:solidFill>
                <a:schemeClr val="bg2">
                  <a:lumMod val="25000"/>
                </a:schemeClr>
              </a:solidFill>
              <a:latin typeface="Calibri" pitchFamily="34" charset="0"/>
            </a:endParaRPr>
          </a:p>
          <a:p>
            <a:pPr>
              <a:lnSpc>
                <a:spcPct val="94000"/>
              </a:lnSpc>
              <a:spcBef>
                <a:spcPct val="25000"/>
              </a:spcBef>
              <a:buClr>
                <a:schemeClr val="accent2"/>
              </a:buClr>
              <a:buSzPct val="80000"/>
              <a:buFont typeface="Monotype Sorts"/>
              <a:buNone/>
            </a:pPr>
            <a:r>
              <a:rPr lang="de-DE" sz="2000" dirty="0">
                <a:solidFill>
                  <a:schemeClr val="bg2">
                    <a:lumMod val="25000"/>
                  </a:schemeClr>
                </a:solidFill>
                <a:latin typeface="Calibri" pitchFamily="34" charset="0"/>
              </a:rPr>
              <a:t>Website: </a:t>
            </a:r>
            <a:r>
              <a:rPr lang="de-DE" sz="2000" dirty="0">
                <a:solidFill>
                  <a:schemeClr val="bg2">
                    <a:lumMod val="25000"/>
                  </a:schemeClr>
                </a:solidFill>
                <a:latin typeface="Calibri" pitchFamily="34" charset="0"/>
                <a:hlinkClick r:id="rId5"/>
              </a:rPr>
              <a:t>https://uet.edu.al/en</a:t>
            </a:r>
            <a:endParaRPr lang="de-DE" sz="2000" dirty="0">
              <a:solidFill>
                <a:schemeClr val="bg2">
                  <a:lumMod val="25000"/>
                </a:schemeClr>
              </a:solidFill>
              <a:latin typeface="Calibri" pitchFamily="34" charset="0"/>
            </a:endParaRPr>
          </a:p>
          <a:p>
            <a:pPr>
              <a:lnSpc>
                <a:spcPct val="94000"/>
              </a:lnSpc>
              <a:spcBef>
                <a:spcPct val="25000"/>
              </a:spcBef>
              <a:buClr>
                <a:schemeClr val="accent2"/>
              </a:buClr>
              <a:buSzPct val="80000"/>
              <a:buFont typeface="Monotype Sorts"/>
              <a:buNone/>
            </a:pPr>
            <a:endParaRPr lang="de-DE" sz="2000" dirty="0">
              <a:solidFill>
                <a:schemeClr val="bg2">
                  <a:lumMod val="25000"/>
                </a:schemeClr>
              </a:solidFill>
              <a:latin typeface="Calibri" pitchFamily="34" charset="0"/>
            </a:endParaRPr>
          </a:p>
        </p:txBody>
      </p:sp>
      <p:sp>
        <p:nvSpPr>
          <p:cNvPr id="10" name="Rectangle 8"/>
          <p:cNvSpPr>
            <a:spLocks noChangeArrowheads="1"/>
          </p:cNvSpPr>
          <p:nvPr/>
        </p:nvSpPr>
        <p:spPr bwMode="auto">
          <a:xfrm>
            <a:off x="5926665" y="4665135"/>
            <a:ext cx="4392612" cy="381000"/>
          </a:xfrm>
          <a:prstGeom prst="rect">
            <a:avLst/>
          </a:prstGeom>
          <a:noFill/>
          <a:ln w="9525">
            <a:noFill/>
            <a:miter lim="800000"/>
            <a:headEnd/>
            <a:tailEnd/>
          </a:ln>
        </p:spPr>
        <p:txBody>
          <a:bodyPr>
            <a:spAutoFit/>
          </a:bodyPr>
          <a:lstStyle/>
          <a:p>
            <a:pPr>
              <a:lnSpc>
                <a:spcPct val="94000"/>
              </a:lnSpc>
              <a:spcBef>
                <a:spcPct val="25000"/>
              </a:spcBef>
              <a:buClr>
                <a:schemeClr val="accent2"/>
              </a:buClr>
              <a:buSzPct val="80000"/>
              <a:buFont typeface="Monotype Sorts"/>
              <a:buNone/>
            </a:pPr>
            <a:r>
              <a:rPr lang="de-DE" sz="2000" dirty="0">
                <a:solidFill>
                  <a:schemeClr val="tx2">
                    <a:lumMod val="75000"/>
                  </a:schemeClr>
                </a:solidFill>
                <a:latin typeface="Calibri" pitchFamily="34" charset="0"/>
              </a:rPr>
              <a:t> </a:t>
            </a:r>
          </a:p>
        </p:txBody>
      </p:sp>
    </p:spTree>
    <p:extLst>
      <p:ext uri="{BB962C8B-B14F-4D97-AF65-F5344CB8AC3E}">
        <p14:creationId xmlns:p14="http://schemas.microsoft.com/office/powerpoint/2010/main" val="349599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504" y="100014"/>
            <a:ext cx="8865296" cy="1215220"/>
          </a:xfrm>
        </p:spPr>
        <p:txBody>
          <a:bodyPr>
            <a:normAutofit fontScale="90000"/>
          </a:bodyPr>
          <a:lstStyle/>
          <a:p>
            <a:br>
              <a:rPr lang="en-US" dirty="0"/>
            </a:br>
            <a:br>
              <a:rPr lang="sq-AL" dirty="0"/>
            </a:br>
            <a:br>
              <a:rPr lang="en-US" dirty="0">
                <a:latin typeface="Arial" panose="020B0604020202020204" pitchFamily="34" charset="0"/>
              </a:rPr>
            </a:br>
            <a:br>
              <a:rPr lang="sq-AL" dirty="0"/>
            </a:b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01" y="0"/>
            <a:ext cx="12192000" cy="6858000"/>
          </a:xfrm>
          <a:prstGeom prst="rect">
            <a:avLst/>
          </a:prstGeom>
        </p:spPr>
      </p:pic>
      <p:sp>
        <p:nvSpPr>
          <p:cNvPr id="3" name="Textfeld 2"/>
          <p:cNvSpPr txBox="1"/>
          <p:nvPr/>
        </p:nvSpPr>
        <p:spPr>
          <a:xfrm>
            <a:off x="683838" y="1577401"/>
            <a:ext cx="10352999" cy="3539430"/>
          </a:xfrm>
          <a:prstGeom prst="rect">
            <a:avLst/>
          </a:prstGeom>
          <a:noFill/>
        </p:spPr>
        <p:txBody>
          <a:bodyPr wrap="square" rtlCol="0">
            <a:spAutoFit/>
          </a:bodyPr>
          <a:lstStyle/>
          <a:p>
            <a:pPr algn="ctr"/>
            <a:r>
              <a:rPr lang="en-US" sz="4400" b="1" i="1" dirty="0">
                <a:solidFill>
                  <a:schemeClr val="accent1">
                    <a:lumMod val="75000"/>
                  </a:schemeClr>
                </a:solidFill>
              </a:rPr>
              <a:t>European University of Tirana </a:t>
            </a:r>
          </a:p>
          <a:p>
            <a:pPr algn="just"/>
            <a:endParaRPr lang="en-US" sz="3600" b="1" i="1" dirty="0">
              <a:solidFill>
                <a:schemeClr val="accent6">
                  <a:lumMod val="75000"/>
                </a:schemeClr>
              </a:solidFill>
            </a:endParaRPr>
          </a:p>
          <a:p>
            <a:pPr algn="just"/>
            <a:endParaRPr lang="en-US" sz="3600" b="1" i="1" dirty="0">
              <a:solidFill>
                <a:schemeClr val="accent6">
                  <a:lumMod val="75000"/>
                </a:schemeClr>
              </a:solidFill>
            </a:endParaRPr>
          </a:p>
          <a:p>
            <a:pPr algn="just"/>
            <a:r>
              <a:rPr lang="en-US" sz="3600" b="1" i="1" dirty="0">
                <a:solidFill>
                  <a:schemeClr val="accent6">
                    <a:lumMod val="75000"/>
                  </a:schemeClr>
                </a:solidFill>
              </a:rPr>
              <a:t>1. What is measured /can be measured at your university to assess research performance? </a:t>
            </a:r>
          </a:p>
          <a:p>
            <a:pPr algn="just"/>
            <a:endParaRPr lang="en-US" sz="3600" b="1" i="1" dirty="0">
              <a:solidFill>
                <a:schemeClr val="accent6">
                  <a:lumMod val="75000"/>
                </a:schemeClr>
              </a:solidFill>
            </a:endParaRPr>
          </a:p>
        </p:txBody>
      </p:sp>
    </p:spTree>
    <p:extLst>
      <p:ext uri="{BB962C8B-B14F-4D97-AF65-F5344CB8AC3E}">
        <p14:creationId xmlns:p14="http://schemas.microsoft.com/office/powerpoint/2010/main" val="1041265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504" y="100014"/>
            <a:ext cx="8865296" cy="1215220"/>
          </a:xfrm>
        </p:spPr>
        <p:txBody>
          <a:bodyPr>
            <a:normAutofit fontScale="90000"/>
          </a:bodyPr>
          <a:lstStyle/>
          <a:p>
            <a:br>
              <a:rPr lang="en-US" dirty="0"/>
            </a:br>
            <a:br>
              <a:rPr lang="sq-AL" dirty="0"/>
            </a:br>
            <a:br>
              <a:rPr lang="en-US" dirty="0">
                <a:latin typeface="Arial" panose="020B0604020202020204" pitchFamily="34" charset="0"/>
              </a:rPr>
            </a:br>
            <a:br>
              <a:rPr lang="sq-AL" dirty="0"/>
            </a:b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03" y="0"/>
            <a:ext cx="12192000" cy="6858000"/>
          </a:xfrm>
          <a:prstGeom prst="rect">
            <a:avLst/>
          </a:prstGeom>
        </p:spPr>
      </p:pic>
      <p:sp>
        <p:nvSpPr>
          <p:cNvPr id="3" name="Textfeld 2"/>
          <p:cNvSpPr txBox="1"/>
          <p:nvPr/>
        </p:nvSpPr>
        <p:spPr>
          <a:xfrm>
            <a:off x="964504" y="1700690"/>
            <a:ext cx="10452913" cy="4093428"/>
          </a:xfrm>
          <a:prstGeom prst="rect">
            <a:avLst/>
          </a:prstGeom>
          <a:noFill/>
        </p:spPr>
        <p:txBody>
          <a:bodyPr wrap="square" rtlCol="0">
            <a:spAutoFit/>
          </a:bodyPr>
          <a:lstStyle/>
          <a:p>
            <a:pPr algn="just"/>
            <a:r>
              <a:rPr lang="en-US" sz="2000" b="1" dirty="0"/>
              <a:t>Scientific impact: </a:t>
            </a:r>
          </a:p>
          <a:p>
            <a:pPr marL="285750" indent="-285750" algn="just">
              <a:buFont typeface="Wingdings" panose="05000000000000000000" pitchFamily="2" charset="2"/>
              <a:buChar char="§"/>
            </a:pPr>
            <a:r>
              <a:rPr lang="en-US" sz="2000" dirty="0"/>
              <a:t>Number of scientific publications (national and international level/ single author or co-authors/ students' involvement in research)</a:t>
            </a:r>
          </a:p>
          <a:p>
            <a:pPr marL="742950" lvl="1" indent="-285750" algn="just">
              <a:buFont typeface="Wingdings" panose="05000000000000000000" pitchFamily="2" charset="2"/>
              <a:buChar char="§"/>
            </a:pPr>
            <a:r>
              <a:rPr lang="en-US" sz="2000" dirty="0"/>
              <a:t>articles</a:t>
            </a:r>
          </a:p>
          <a:p>
            <a:pPr marL="742950" lvl="1" indent="-285750" algn="just">
              <a:buFont typeface="Wingdings" panose="05000000000000000000" pitchFamily="2" charset="2"/>
              <a:buChar char="§"/>
            </a:pPr>
            <a:r>
              <a:rPr lang="en-US" sz="2000" dirty="0"/>
              <a:t>policy papers</a:t>
            </a:r>
          </a:p>
          <a:p>
            <a:pPr marL="742950" lvl="1" indent="-285750" algn="just">
              <a:buFont typeface="Wingdings" panose="05000000000000000000" pitchFamily="2" charset="2"/>
              <a:buChar char="§"/>
            </a:pPr>
            <a:r>
              <a:rPr lang="en-US" sz="2000" dirty="0"/>
              <a:t>monographs</a:t>
            </a:r>
          </a:p>
          <a:p>
            <a:pPr marL="285750" indent="-285750" algn="just">
              <a:buFont typeface="Wingdings" panose="05000000000000000000" pitchFamily="2" charset="2"/>
              <a:buChar char="§"/>
            </a:pPr>
            <a:r>
              <a:rPr lang="en-US" sz="2000" dirty="0"/>
              <a:t>Number of  conference papers (national and international level)</a:t>
            </a:r>
          </a:p>
          <a:p>
            <a:pPr marL="742950" lvl="1" indent="-285750" algn="just">
              <a:buFont typeface="Wingdings" panose="05000000000000000000" pitchFamily="2" charset="2"/>
              <a:buChar char="§"/>
            </a:pPr>
            <a:r>
              <a:rPr lang="en-US" sz="2000" dirty="0"/>
              <a:t>how many and where?</a:t>
            </a:r>
          </a:p>
          <a:p>
            <a:pPr marL="742950" lvl="1" indent="-285750" algn="just">
              <a:buFont typeface="Wingdings" panose="05000000000000000000" pitchFamily="2" charset="2"/>
              <a:buChar char="§"/>
            </a:pPr>
            <a:r>
              <a:rPr lang="en-US" sz="2000" dirty="0"/>
              <a:t>Proceedings and index </a:t>
            </a:r>
          </a:p>
          <a:p>
            <a:pPr marL="285750" indent="-285750" algn="just">
              <a:buFont typeface="Wingdings" panose="05000000000000000000" pitchFamily="2" charset="2"/>
              <a:buChar char="§"/>
            </a:pPr>
            <a:r>
              <a:rPr lang="en-US" sz="2000" dirty="0"/>
              <a:t>Rating the citation importance</a:t>
            </a:r>
          </a:p>
          <a:p>
            <a:pPr marL="742950" lvl="1" indent="-285750" algn="just">
              <a:buFont typeface="Wingdings" panose="05000000000000000000" pitchFamily="2" charset="2"/>
              <a:buChar char="§"/>
            </a:pPr>
            <a:r>
              <a:rPr lang="fr-FR" sz="2000" dirty="0" err="1"/>
              <a:t>Scopus</a:t>
            </a:r>
            <a:endParaRPr lang="en-US" sz="2000" dirty="0"/>
          </a:p>
          <a:p>
            <a:pPr marL="742950" lvl="1" indent="-285750" algn="just">
              <a:buFont typeface="Wingdings" panose="05000000000000000000" pitchFamily="2" charset="2"/>
              <a:buChar char="§"/>
            </a:pPr>
            <a:r>
              <a:rPr lang="fr-FR" sz="2000" dirty="0"/>
              <a:t>Journal Citation Reports</a:t>
            </a:r>
          </a:p>
          <a:p>
            <a:pPr marL="742950" lvl="1" indent="-285750" algn="just">
              <a:buFont typeface="Wingdings" panose="05000000000000000000" pitchFamily="2" charset="2"/>
              <a:buChar char="§"/>
            </a:pPr>
            <a:r>
              <a:rPr lang="en-US" sz="2000" dirty="0"/>
              <a:t>SENSE Ranking of Academic Publishers</a:t>
            </a:r>
          </a:p>
        </p:txBody>
      </p:sp>
    </p:spTree>
    <p:extLst>
      <p:ext uri="{BB962C8B-B14F-4D97-AF65-F5344CB8AC3E}">
        <p14:creationId xmlns:p14="http://schemas.microsoft.com/office/powerpoint/2010/main" val="3308123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504" y="100014"/>
            <a:ext cx="8865296" cy="1215220"/>
          </a:xfrm>
        </p:spPr>
        <p:txBody>
          <a:bodyPr>
            <a:normAutofit fontScale="90000"/>
          </a:bodyPr>
          <a:lstStyle/>
          <a:p>
            <a:br>
              <a:rPr lang="en-US" dirty="0"/>
            </a:br>
            <a:br>
              <a:rPr lang="sq-AL" dirty="0"/>
            </a:br>
            <a:br>
              <a:rPr lang="en-US" dirty="0">
                <a:latin typeface="Arial" panose="020B0604020202020204" pitchFamily="34" charset="0"/>
              </a:rPr>
            </a:br>
            <a:br>
              <a:rPr lang="sq-AL" dirty="0"/>
            </a:b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03" y="0"/>
            <a:ext cx="12192000" cy="6858000"/>
          </a:xfrm>
          <a:prstGeom prst="rect">
            <a:avLst/>
          </a:prstGeom>
        </p:spPr>
      </p:pic>
      <p:sp>
        <p:nvSpPr>
          <p:cNvPr id="3" name="Textfeld 2"/>
          <p:cNvSpPr txBox="1"/>
          <p:nvPr/>
        </p:nvSpPr>
        <p:spPr>
          <a:xfrm>
            <a:off x="1058411" y="1662877"/>
            <a:ext cx="9855665" cy="3662541"/>
          </a:xfrm>
          <a:prstGeom prst="rect">
            <a:avLst/>
          </a:prstGeom>
          <a:noFill/>
        </p:spPr>
        <p:txBody>
          <a:bodyPr wrap="square" rtlCol="0">
            <a:spAutoFit/>
          </a:bodyPr>
          <a:lstStyle/>
          <a:p>
            <a:r>
              <a:rPr lang="en-US" sz="2000" b="1" dirty="0"/>
              <a:t>Research impact to society:</a:t>
            </a:r>
          </a:p>
          <a:p>
            <a:pPr marL="285750" indent="-285750">
              <a:buFont typeface="Arial" panose="020B0604020202020204" pitchFamily="34" charset="0"/>
              <a:buChar char="•"/>
            </a:pPr>
            <a:r>
              <a:rPr lang="en-US" sz="2000" dirty="0"/>
              <a:t>Extent of citizen involvements in research (focus groups, interviews, questionnaires)  </a:t>
            </a:r>
          </a:p>
          <a:p>
            <a:pPr marL="285750" indent="-285750">
              <a:buFont typeface="Arial" panose="020B0604020202020204" pitchFamily="34" charset="0"/>
              <a:buChar char="•"/>
            </a:pPr>
            <a:r>
              <a:rPr lang="en-US" sz="2000" dirty="0"/>
              <a:t>Number of case studies resulting from the research activities</a:t>
            </a:r>
          </a:p>
          <a:p>
            <a:pPr marL="285750" indent="-285750">
              <a:buFont typeface="Arial" panose="020B0604020202020204" pitchFamily="34" charset="0"/>
              <a:buChar char="•"/>
            </a:pPr>
            <a:r>
              <a:rPr lang="en-US" sz="2000" dirty="0"/>
              <a:t>Policy papers on social phenomena </a:t>
            </a:r>
          </a:p>
          <a:p>
            <a:endParaRPr lang="de-DE" sz="2000" b="1" dirty="0"/>
          </a:p>
          <a:p>
            <a:r>
              <a:rPr lang="de-DE" sz="2000" b="1" dirty="0"/>
              <a:t>Research impact to policy making:</a:t>
            </a:r>
          </a:p>
          <a:p>
            <a:pPr marL="457200" indent="-457200" algn="just">
              <a:buFont typeface="Wingdings" panose="05000000000000000000" pitchFamily="2" charset="2"/>
              <a:buChar char="§"/>
            </a:pPr>
            <a:r>
              <a:rPr lang="en-US" dirty="0"/>
              <a:t>Number of co-creation activities with public authorities at:</a:t>
            </a:r>
          </a:p>
          <a:p>
            <a:pPr marL="914400" lvl="1" indent="-457200" algn="just">
              <a:buFont typeface="Wingdings" panose="05000000000000000000" pitchFamily="2" charset="2"/>
              <a:buChar char="§"/>
            </a:pPr>
            <a:r>
              <a:rPr lang="en-US" dirty="0"/>
              <a:t>local level</a:t>
            </a:r>
          </a:p>
          <a:p>
            <a:pPr marL="914400" lvl="1" indent="-457200" algn="just">
              <a:buFont typeface="Wingdings" panose="05000000000000000000" pitchFamily="2" charset="2"/>
              <a:buChar char="§"/>
            </a:pPr>
            <a:r>
              <a:rPr lang="en-US" dirty="0"/>
              <a:t>national level</a:t>
            </a:r>
          </a:p>
          <a:p>
            <a:pPr marL="914400" lvl="1" indent="-457200" algn="just">
              <a:buFont typeface="Wingdings" panose="05000000000000000000" pitchFamily="2" charset="2"/>
              <a:buChar char="§"/>
            </a:pPr>
            <a:r>
              <a:rPr lang="en-US" dirty="0"/>
              <a:t>regional level</a:t>
            </a:r>
          </a:p>
          <a:p>
            <a:pPr algn="just"/>
            <a:endParaRPr lang="en-US" sz="2000" b="1" dirty="0"/>
          </a:p>
          <a:p>
            <a:endParaRPr lang="en-US" sz="2000" dirty="0"/>
          </a:p>
        </p:txBody>
      </p:sp>
    </p:spTree>
    <p:extLst>
      <p:ext uri="{BB962C8B-B14F-4D97-AF65-F5344CB8AC3E}">
        <p14:creationId xmlns:p14="http://schemas.microsoft.com/office/powerpoint/2010/main" val="1152746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504" y="100014"/>
            <a:ext cx="8865296" cy="1215220"/>
          </a:xfrm>
        </p:spPr>
        <p:txBody>
          <a:bodyPr>
            <a:normAutofit fontScale="90000"/>
          </a:bodyPr>
          <a:lstStyle/>
          <a:p>
            <a:br>
              <a:rPr lang="en-US" dirty="0"/>
            </a:br>
            <a:br>
              <a:rPr lang="sq-AL" dirty="0"/>
            </a:br>
            <a:br>
              <a:rPr lang="en-US" dirty="0">
                <a:latin typeface="Arial" panose="020B0604020202020204" pitchFamily="34" charset="0"/>
              </a:rPr>
            </a:br>
            <a:br>
              <a:rPr lang="sq-AL" dirty="0"/>
            </a:b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03" y="0"/>
            <a:ext cx="12192000" cy="6858000"/>
          </a:xfrm>
          <a:prstGeom prst="rect">
            <a:avLst/>
          </a:prstGeom>
        </p:spPr>
      </p:pic>
      <p:sp>
        <p:nvSpPr>
          <p:cNvPr id="3" name="Textfeld 2"/>
          <p:cNvSpPr txBox="1"/>
          <p:nvPr/>
        </p:nvSpPr>
        <p:spPr>
          <a:xfrm>
            <a:off x="1058411" y="1662877"/>
            <a:ext cx="9855665" cy="4031873"/>
          </a:xfrm>
          <a:prstGeom prst="rect">
            <a:avLst/>
          </a:prstGeom>
          <a:noFill/>
        </p:spPr>
        <p:txBody>
          <a:bodyPr wrap="square" rtlCol="0">
            <a:spAutoFit/>
          </a:bodyPr>
          <a:lstStyle/>
          <a:p>
            <a:pPr algn="just"/>
            <a:r>
              <a:rPr lang="de-DE" sz="2000" b="1" dirty="0"/>
              <a:t>Research impact to business:</a:t>
            </a:r>
          </a:p>
          <a:p>
            <a:pPr marL="457200" indent="-457200">
              <a:buFont typeface="Wingdings" panose="05000000000000000000" pitchFamily="2" charset="2"/>
              <a:buChar char="§"/>
            </a:pPr>
            <a:r>
              <a:rPr lang="de-DE" dirty="0"/>
              <a:t>Number of company spin-offs</a:t>
            </a:r>
          </a:p>
          <a:p>
            <a:pPr marL="457200" indent="-457200">
              <a:buFont typeface="Wingdings" panose="05000000000000000000" pitchFamily="2" charset="2"/>
              <a:buChar char="§"/>
            </a:pPr>
            <a:r>
              <a:rPr lang="de-DE" dirty="0"/>
              <a:t>Number of </a:t>
            </a:r>
            <a:r>
              <a:rPr lang="en-US" dirty="0"/>
              <a:t>research-based courses for business </a:t>
            </a:r>
          </a:p>
          <a:p>
            <a:pPr marL="457200" indent="-457200">
              <a:buFont typeface="Wingdings" panose="05000000000000000000" pitchFamily="2" charset="2"/>
              <a:buChar char="§"/>
            </a:pPr>
            <a:r>
              <a:rPr lang="en-US" dirty="0"/>
              <a:t>Number of academia-business networks, partnerships and clusters</a:t>
            </a:r>
          </a:p>
          <a:p>
            <a:pPr marL="457200" indent="-457200">
              <a:buFont typeface="Wingdings" panose="05000000000000000000" pitchFamily="2" charset="2"/>
              <a:buChar char="§"/>
            </a:pPr>
            <a:r>
              <a:rPr lang="en-US" dirty="0"/>
              <a:t>Number of contracts/ agreements/ Memorandums of Understanding resulting from academia-business interaction.</a:t>
            </a:r>
          </a:p>
          <a:p>
            <a:endParaRPr lang="en-US" sz="2000" dirty="0"/>
          </a:p>
          <a:p>
            <a:r>
              <a:rPr lang="de-DE" sz="1800" b="1" dirty="0"/>
              <a:t>Research impact to education:</a:t>
            </a:r>
          </a:p>
          <a:p>
            <a:pPr marL="457200" indent="-457200">
              <a:buFont typeface="Wingdings" panose="05000000000000000000" pitchFamily="2" charset="2"/>
              <a:buChar char="§"/>
            </a:pPr>
            <a:r>
              <a:rPr lang="de-DE" dirty="0"/>
              <a:t>Number of research-oriented courses for students and young researchers </a:t>
            </a:r>
          </a:p>
          <a:p>
            <a:pPr marL="457200" indent="-457200">
              <a:buFont typeface="Wingdings" panose="05000000000000000000" pitchFamily="2" charset="2"/>
              <a:buChar char="§"/>
            </a:pPr>
            <a:r>
              <a:rPr lang="de-DE" dirty="0"/>
              <a:t>Number of research staff with doctoral degree (</a:t>
            </a:r>
            <a:r>
              <a:rPr lang="en-US" dirty="0"/>
              <a:t>PhD candidates)  </a:t>
            </a:r>
          </a:p>
          <a:p>
            <a:pPr marL="457200" indent="-457200">
              <a:buFont typeface="Wingdings" panose="05000000000000000000" pitchFamily="2" charset="2"/>
              <a:buChar char="§"/>
            </a:pPr>
            <a:r>
              <a:rPr lang="en-US" dirty="0"/>
              <a:t>Number of external</a:t>
            </a:r>
            <a:r>
              <a:rPr lang="en-GB" dirty="0"/>
              <a:t>/</a:t>
            </a:r>
            <a:r>
              <a:rPr lang="de-DE" dirty="0"/>
              <a:t>visiting </a:t>
            </a:r>
            <a:r>
              <a:rPr lang="en-US" dirty="0"/>
              <a:t>professors </a:t>
            </a:r>
          </a:p>
          <a:p>
            <a:pPr marL="457200" indent="-457200">
              <a:buFont typeface="Wingdings" panose="05000000000000000000" pitchFamily="2" charset="2"/>
              <a:buChar char="§"/>
            </a:pPr>
            <a:r>
              <a:rPr lang="en-US" dirty="0"/>
              <a:t>Availability of R&amp;I advisory and counselling services </a:t>
            </a:r>
          </a:p>
          <a:p>
            <a:pPr marL="457200" indent="-457200">
              <a:buFont typeface="Wingdings" panose="05000000000000000000" pitchFamily="2" charset="2"/>
              <a:buChar char="§"/>
            </a:pPr>
            <a:r>
              <a:rPr lang="en-US" dirty="0"/>
              <a:t>Students' involvement in research</a:t>
            </a:r>
          </a:p>
          <a:p>
            <a:pPr marL="457200" indent="-457200">
              <a:buFont typeface="Wingdings" panose="05000000000000000000" pitchFamily="2" charset="2"/>
              <a:buChar char="§"/>
            </a:pPr>
            <a:r>
              <a:rPr lang="en-US" dirty="0"/>
              <a:t>Students’ research out-puts (DSSH Junior Researchers)</a:t>
            </a:r>
            <a:endParaRPr lang="de-DE" dirty="0"/>
          </a:p>
        </p:txBody>
      </p:sp>
    </p:spTree>
    <p:extLst>
      <p:ext uri="{BB962C8B-B14F-4D97-AF65-F5344CB8AC3E}">
        <p14:creationId xmlns:p14="http://schemas.microsoft.com/office/powerpoint/2010/main" val="1540164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504" y="100014"/>
            <a:ext cx="8865296" cy="1215220"/>
          </a:xfrm>
        </p:spPr>
        <p:txBody>
          <a:bodyPr>
            <a:normAutofit fontScale="90000"/>
          </a:bodyPr>
          <a:lstStyle/>
          <a:p>
            <a:br>
              <a:rPr lang="en-US" dirty="0"/>
            </a:br>
            <a:br>
              <a:rPr lang="sq-AL" dirty="0"/>
            </a:br>
            <a:br>
              <a:rPr lang="en-US" dirty="0">
                <a:latin typeface="Arial" panose="020B0604020202020204" pitchFamily="34" charset="0"/>
              </a:rPr>
            </a:br>
            <a:br>
              <a:rPr lang="sq-AL" dirty="0"/>
            </a:b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03" y="0"/>
            <a:ext cx="12192000" cy="6858000"/>
          </a:xfrm>
          <a:prstGeom prst="rect">
            <a:avLst/>
          </a:prstGeom>
        </p:spPr>
      </p:pic>
      <p:sp>
        <p:nvSpPr>
          <p:cNvPr id="3" name="Textfeld 2"/>
          <p:cNvSpPr txBox="1"/>
          <p:nvPr/>
        </p:nvSpPr>
        <p:spPr>
          <a:xfrm>
            <a:off x="1233184" y="2207288"/>
            <a:ext cx="9376793" cy="707886"/>
          </a:xfrm>
          <a:prstGeom prst="rect">
            <a:avLst/>
          </a:prstGeom>
          <a:noFill/>
        </p:spPr>
        <p:txBody>
          <a:bodyPr wrap="square" rtlCol="0">
            <a:spAutoFit/>
          </a:bodyPr>
          <a:lstStyle/>
          <a:p>
            <a:pPr algn="just"/>
            <a:endParaRPr lang="de-DE" sz="2000" dirty="0"/>
          </a:p>
          <a:p>
            <a:endParaRPr lang="de-DE" sz="2000" dirty="0"/>
          </a:p>
        </p:txBody>
      </p:sp>
      <p:sp>
        <p:nvSpPr>
          <p:cNvPr id="5" name="Textfeld 2">
            <a:extLst>
              <a:ext uri="{FF2B5EF4-FFF2-40B4-BE49-F238E27FC236}">
                <a16:creationId xmlns:a16="http://schemas.microsoft.com/office/drawing/2014/main" id="{FAD23828-1A6D-4DAE-AA5F-EDD09F7F6D48}"/>
              </a:ext>
            </a:extLst>
          </p:cNvPr>
          <p:cNvSpPr txBox="1"/>
          <p:nvPr/>
        </p:nvSpPr>
        <p:spPr>
          <a:xfrm>
            <a:off x="722671" y="2207288"/>
            <a:ext cx="10245979" cy="1754326"/>
          </a:xfrm>
          <a:prstGeom prst="rect">
            <a:avLst/>
          </a:prstGeom>
          <a:noFill/>
        </p:spPr>
        <p:txBody>
          <a:bodyPr wrap="square" rtlCol="0">
            <a:spAutoFit/>
          </a:bodyPr>
          <a:lstStyle/>
          <a:p>
            <a:pPr algn="just"/>
            <a:r>
              <a:rPr lang="en-US" sz="3600" b="1" i="1" dirty="0">
                <a:solidFill>
                  <a:schemeClr val="accent6">
                    <a:lumMod val="75000"/>
                  </a:schemeClr>
                </a:solidFill>
              </a:rPr>
              <a:t>2. How to measure and how to set up a process for measuring the KPIs: responsibilities, frequency, tools, phases and an Action plan </a:t>
            </a:r>
          </a:p>
        </p:txBody>
      </p:sp>
    </p:spTree>
    <p:extLst>
      <p:ext uri="{BB962C8B-B14F-4D97-AF65-F5344CB8AC3E}">
        <p14:creationId xmlns:p14="http://schemas.microsoft.com/office/powerpoint/2010/main" val="971567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504" y="100014"/>
            <a:ext cx="8865296" cy="1215220"/>
          </a:xfrm>
        </p:spPr>
        <p:txBody>
          <a:bodyPr>
            <a:normAutofit fontScale="90000"/>
          </a:bodyPr>
          <a:lstStyle/>
          <a:p>
            <a:br>
              <a:rPr lang="en-US" dirty="0"/>
            </a:br>
            <a:br>
              <a:rPr lang="sq-AL" dirty="0"/>
            </a:br>
            <a:br>
              <a:rPr lang="en-US" dirty="0">
                <a:latin typeface="Arial" panose="020B0604020202020204" pitchFamily="34" charset="0"/>
              </a:rPr>
            </a:br>
            <a:br>
              <a:rPr lang="sq-AL" dirty="0"/>
            </a:b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03" y="0"/>
            <a:ext cx="12192000" cy="6858000"/>
          </a:xfrm>
          <a:prstGeom prst="rect">
            <a:avLst/>
          </a:prstGeom>
        </p:spPr>
      </p:pic>
      <p:sp>
        <p:nvSpPr>
          <p:cNvPr id="3" name="Textfeld 2"/>
          <p:cNvSpPr txBox="1"/>
          <p:nvPr/>
        </p:nvSpPr>
        <p:spPr>
          <a:xfrm>
            <a:off x="1073164" y="1315234"/>
            <a:ext cx="9855665" cy="4985980"/>
          </a:xfrm>
          <a:prstGeom prst="rect">
            <a:avLst/>
          </a:prstGeom>
          <a:noFill/>
        </p:spPr>
        <p:txBody>
          <a:bodyPr wrap="square" rtlCol="0">
            <a:spAutoFit/>
          </a:bodyPr>
          <a:lstStyle/>
          <a:p>
            <a:pPr algn="just"/>
            <a:r>
              <a:rPr lang="de-DE" sz="2000" b="1" dirty="0"/>
              <a:t>Scientific Research System at European University of Tirana:</a:t>
            </a:r>
          </a:p>
          <a:p>
            <a:pPr algn="just"/>
            <a:endParaRPr lang="de-DE" sz="2000" b="1" dirty="0"/>
          </a:p>
          <a:p>
            <a:pPr marL="457200" indent="-457200">
              <a:buAutoNum type="arabicPeriod"/>
            </a:pPr>
            <a:r>
              <a:rPr lang="en-US" sz="2000" dirty="0"/>
              <a:t>Vision, mission and objectives</a:t>
            </a:r>
          </a:p>
          <a:p>
            <a:pPr marL="914400" lvl="1" indent="-457200">
              <a:buFont typeface="+mj-lt"/>
              <a:buAutoNum type="alphaLcParenR"/>
            </a:pPr>
            <a:r>
              <a:rPr lang="en-US" sz="2000" dirty="0"/>
              <a:t>Statute</a:t>
            </a:r>
          </a:p>
          <a:p>
            <a:pPr marL="914400" lvl="1" indent="-457200">
              <a:buFont typeface="+mj-lt"/>
              <a:buAutoNum type="alphaLcParenR"/>
            </a:pPr>
            <a:r>
              <a:rPr lang="en-US" sz="2000" dirty="0"/>
              <a:t>Regulation</a:t>
            </a:r>
          </a:p>
          <a:p>
            <a:pPr marL="914400" lvl="1" indent="-457200">
              <a:buFont typeface="+mj-lt"/>
              <a:buAutoNum type="alphaLcParenR"/>
            </a:pPr>
            <a:r>
              <a:rPr lang="en-US" sz="2000" dirty="0"/>
              <a:t>EUT Research Strategy 2021 – 2025</a:t>
            </a:r>
          </a:p>
          <a:p>
            <a:pPr marL="914400" lvl="1" indent="-457200">
              <a:buFont typeface="+mj-lt"/>
              <a:buAutoNum type="alphaLcParenR"/>
            </a:pPr>
            <a:endParaRPr lang="en-US" sz="2000" dirty="0"/>
          </a:p>
          <a:p>
            <a:pPr marL="457200" indent="-457200">
              <a:buAutoNum type="arabicPeriod"/>
            </a:pPr>
            <a:r>
              <a:rPr lang="en-US" sz="2000" dirty="0"/>
              <a:t>Structure (implementing and support structures) </a:t>
            </a:r>
          </a:p>
          <a:p>
            <a:pPr marL="914400" lvl="1" indent="-457200">
              <a:buFont typeface="+mj-lt"/>
              <a:buAutoNum type="alphaLcParenR"/>
            </a:pPr>
            <a:r>
              <a:rPr lang="en-US" sz="2000" dirty="0"/>
              <a:t>Academic Senate</a:t>
            </a:r>
          </a:p>
          <a:p>
            <a:pPr marL="914400" lvl="1" indent="-457200">
              <a:buFont typeface="+mj-lt"/>
              <a:buAutoNum type="alphaLcParenR"/>
            </a:pPr>
            <a:r>
              <a:rPr lang="en-US" sz="2000" dirty="0"/>
              <a:t>Vice Rector for Teaching Process and Scientific Research</a:t>
            </a:r>
          </a:p>
          <a:p>
            <a:pPr marL="914400" lvl="1" indent="-457200">
              <a:buFont typeface="+mj-lt"/>
              <a:buAutoNum type="alphaLcParenR"/>
            </a:pPr>
            <a:r>
              <a:rPr lang="en-US" sz="2000" dirty="0"/>
              <a:t>Research Units (faculty level)</a:t>
            </a:r>
          </a:p>
          <a:p>
            <a:pPr marL="914400" lvl="1" indent="-457200">
              <a:buFont typeface="+mj-lt"/>
              <a:buAutoNum type="alphaLcParenR"/>
            </a:pPr>
            <a:r>
              <a:rPr lang="en-US" sz="2000" dirty="0"/>
              <a:t>Research groups (academic/research staff) </a:t>
            </a:r>
          </a:p>
          <a:p>
            <a:pPr marL="914400" lvl="1" indent="-457200">
              <a:buFont typeface="+mj-lt"/>
              <a:buAutoNum type="alphaLcParenR"/>
            </a:pPr>
            <a:r>
              <a:rPr lang="en-US" sz="2000" dirty="0"/>
              <a:t>Board for the Financing of Academic Research</a:t>
            </a:r>
          </a:p>
          <a:p>
            <a:pPr marL="914400" lvl="1" indent="-457200">
              <a:buFont typeface="+mj-lt"/>
              <a:buAutoNum type="alphaLcParenR"/>
            </a:pPr>
            <a:r>
              <a:rPr lang="en-US" sz="2000" dirty="0"/>
              <a:t>Office for Project Development and Partnerships</a:t>
            </a:r>
          </a:p>
          <a:p>
            <a:pPr marL="914400" lvl="1" indent="-457200">
              <a:buFont typeface="+mj-lt"/>
              <a:buAutoNum type="alphaLcParenR"/>
            </a:pPr>
            <a:r>
              <a:rPr lang="en-US" sz="2000" dirty="0"/>
              <a:t>Library, UET Press, laboratories, hubs, etc. </a:t>
            </a:r>
          </a:p>
          <a:p>
            <a:endParaRPr lang="de-DE" dirty="0"/>
          </a:p>
        </p:txBody>
      </p:sp>
    </p:spTree>
    <p:extLst>
      <p:ext uri="{BB962C8B-B14F-4D97-AF65-F5344CB8AC3E}">
        <p14:creationId xmlns:p14="http://schemas.microsoft.com/office/powerpoint/2010/main" val="8383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504" y="100014"/>
            <a:ext cx="8865296" cy="1215220"/>
          </a:xfrm>
        </p:spPr>
        <p:txBody>
          <a:bodyPr>
            <a:normAutofit fontScale="90000"/>
          </a:bodyPr>
          <a:lstStyle/>
          <a:p>
            <a:br>
              <a:rPr lang="en-US" dirty="0"/>
            </a:br>
            <a:br>
              <a:rPr lang="sq-AL" dirty="0"/>
            </a:br>
            <a:br>
              <a:rPr lang="en-US" dirty="0">
                <a:latin typeface="Arial" panose="020B0604020202020204" pitchFamily="34" charset="0"/>
              </a:rPr>
            </a:br>
            <a:br>
              <a:rPr lang="sq-AL" dirty="0"/>
            </a:b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03" y="0"/>
            <a:ext cx="12192000" cy="6858000"/>
          </a:xfrm>
          <a:prstGeom prst="rect">
            <a:avLst/>
          </a:prstGeom>
        </p:spPr>
      </p:pic>
      <p:sp>
        <p:nvSpPr>
          <p:cNvPr id="3" name="Textfeld 2"/>
          <p:cNvSpPr txBox="1"/>
          <p:nvPr/>
        </p:nvSpPr>
        <p:spPr>
          <a:xfrm>
            <a:off x="1073164" y="1315234"/>
            <a:ext cx="9855665" cy="3785652"/>
          </a:xfrm>
          <a:prstGeom prst="rect">
            <a:avLst/>
          </a:prstGeom>
          <a:noFill/>
        </p:spPr>
        <p:txBody>
          <a:bodyPr wrap="square" rtlCol="0">
            <a:spAutoFit/>
          </a:bodyPr>
          <a:lstStyle/>
          <a:p>
            <a:pPr algn="just"/>
            <a:r>
              <a:rPr lang="de-DE" sz="2000" b="1" dirty="0"/>
              <a:t>Scientific Research System at European University of Tirana:</a:t>
            </a:r>
          </a:p>
          <a:p>
            <a:pPr algn="just"/>
            <a:endParaRPr lang="de-DE" sz="2000" b="1" dirty="0"/>
          </a:p>
          <a:p>
            <a:pPr marL="457200" indent="-457200" algn="just">
              <a:buAutoNum type="arabicPeriod" startAt="3"/>
            </a:pPr>
            <a:r>
              <a:rPr lang="de-DE" sz="2000" dirty="0"/>
              <a:t>Implementation of Strategic Objectives </a:t>
            </a:r>
          </a:p>
          <a:p>
            <a:pPr marL="914400" lvl="1" indent="-457200" algn="just">
              <a:buAutoNum type="alphaLcPeriod"/>
            </a:pPr>
            <a:r>
              <a:rPr lang="en-US" sz="2000" dirty="0"/>
              <a:t>Strategic Planning at EUT is based upon a cyclical process, which begins with the setup of Strategic Research Objectives and proceeds with the selection - based on quality, scientific rigor and academic pertinence - of the research projects the university funds</a:t>
            </a:r>
          </a:p>
          <a:p>
            <a:pPr marL="914400" lvl="1" indent="-457200" algn="just">
              <a:buAutoNum type="alphaLcPeriod"/>
            </a:pPr>
            <a:r>
              <a:rPr lang="en-US" sz="2000" dirty="0"/>
              <a:t>The integrated plans of Scientific Research, with well-delineated temporal limits, are designed with clear attribution of responsibilities and obligations for each of the offices involved in the research process from the academic units all the way to the administrative support offices. These Plans must delineate the financial cost also. </a:t>
            </a:r>
            <a:endParaRPr lang="de-DE" sz="2000" dirty="0"/>
          </a:p>
          <a:p>
            <a:pPr marL="457200" indent="-457200" algn="just">
              <a:buAutoNum type="arabicPeriod" startAt="3"/>
            </a:pPr>
            <a:endParaRPr lang="de-DE" sz="2000" dirty="0"/>
          </a:p>
        </p:txBody>
      </p:sp>
    </p:spTree>
    <p:extLst>
      <p:ext uri="{BB962C8B-B14F-4D97-AF65-F5344CB8AC3E}">
        <p14:creationId xmlns:p14="http://schemas.microsoft.com/office/powerpoint/2010/main" val="109921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504" y="100014"/>
            <a:ext cx="8865296" cy="1215220"/>
          </a:xfrm>
        </p:spPr>
        <p:txBody>
          <a:bodyPr>
            <a:normAutofit fontScale="90000"/>
          </a:bodyPr>
          <a:lstStyle/>
          <a:p>
            <a:br>
              <a:rPr lang="en-US" dirty="0"/>
            </a:br>
            <a:br>
              <a:rPr lang="sq-AL" dirty="0"/>
            </a:br>
            <a:br>
              <a:rPr lang="en-US" dirty="0">
                <a:latin typeface="Arial" panose="020B0604020202020204" pitchFamily="34" charset="0"/>
              </a:rPr>
            </a:br>
            <a:br>
              <a:rPr lang="sq-AL" dirty="0"/>
            </a:b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63" y="-100014"/>
            <a:ext cx="12192000" cy="6858000"/>
          </a:xfrm>
          <a:prstGeom prst="rect">
            <a:avLst/>
          </a:prstGeom>
        </p:spPr>
      </p:pic>
      <p:pic>
        <p:nvPicPr>
          <p:cNvPr id="5" name="Picture 4">
            <a:extLst>
              <a:ext uri="{FF2B5EF4-FFF2-40B4-BE49-F238E27FC236}">
                <a16:creationId xmlns:a16="http://schemas.microsoft.com/office/drawing/2014/main" id="{33260FCE-B39E-4F23-9E54-3F47CD46BE9B}"/>
              </a:ext>
            </a:extLst>
          </p:cNvPr>
          <p:cNvPicPr>
            <a:picLocks noChangeAspect="1"/>
          </p:cNvPicPr>
          <p:nvPr/>
        </p:nvPicPr>
        <p:blipFill>
          <a:blip r:embed="rId4"/>
          <a:stretch>
            <a:fillRect/>
          </a:stretch>
        </p:blipFill>
        <p:spPr>
          <a:xfrm>
            <a:off x="2728453" y="778667"/>
            <a:ext cx="6229810" cy="4902995"/>
          </a:xfrm>
          <a:prstGeom prst="rect">
            <a:avLst/>
          </a:prstGeom>
        </p:spPr>
      </p:pic>
    </p:spTree>
    <p:extLst>
      <p:ext uri="{BB962C8B-B14F-4D97-AF65-F5344CB8AC3E}">
        <p14:creationId xmlns:p14="http://schemas.microsoft.com/office/powerpoint/2010/main" val="2621405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991</Words>
  <Application>Microsoft Office PowerPoint</Application>
  <PresentationFormat>Widescreen</PresentationFormat>
  <Paragraphs>223</Paragraphs>
  <Slides>11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Monotype Sorts</vt:lpstr>
      <vt:lpstr>Times New Roman</vt:lpstr>
      <vt:lpstr>Wingdings</vt:lpstr>
      <vt:lpstr>Office Theme</vt:lpstr>
      <vt:lpstr>PowerPoint Presentation</vt:lpstr>
      <vt:lpstr>    </vt:lpstr>
      <vt:lpstr>    </vt:lpstr>
      <vt:lpstr>    </vt:lpstr>
      <vt:lpstr>    </vt:lpstr>
      <vt:lpstr>    </vt:lpstr>
      <vt:lpstr>    </vt:lpstr>
      <vt:lpstr>    </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Fatri Morina</dc:creator>
  <cp:lastModifiedBy>Drita Kruja</cp:lastModifiedBy>
  <cp:revision>4</cp:revision>
  <dcterms:created xsi:type="dcterms:W3CDTF">2021-12-17T17:39:23Z</dcterms:created>
  <dcterms:modified xsi:type="dcterms:W3CDTF">2021-12-17T13:25:43Z</dcterms:modified>
</cp:coreProperties>
</file>